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1"/>
  </p:sldMasterIdLst>
  <p:notesMasterIdLst>
    <p:notesMasterId r:id="rId19"/>
  </p:notesMasterIdLst>
  <p:sldIdLst>
    <p:sldId id="256" r:id="rId2"/>
    <p:sldId id="310" r:id="rId3"/>
    <p:sldId id="311" r:id="rId4"/>
    <p:sldId id="312" r:id="rId5"/>
    <p:sldId id="317" r:id="rId6"/>
    <p:sldId id="272" r:id="rId7"/>
    <p:sldId id="292" r:id="rId8"/>
    <p:sldId id="316" r:id="rId9"/>
    <p:sldId id="299" r:id="rId10"/>
    <p:sldId id="305" r:id="rId11"/>
    <p:sldId id="306" r:id="rId12"/>
    <p:sldId id="315" r:id="rId13"/>
    <p:sldId id="319" r:id="rId14"/>
    <p:sldId id="321" r:id="rId15"/>
    <p:sldId id="323" r:id="rId16"/>
    <p:sldId id="324" r:id="rId17"/>
    <p:sldId id="281"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7056" userDrawn="1">
          <p15:clr>
            <a:srgbClr val="A4A3A4"/>
          </p15:clr>
        </p15:guide>
        <p15:guide id="4" pos="417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447C"/>
    <a:srgbClr val="EE3124"/>
    <a:srgbClr val="4B4B4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85153" autoAdjust="0"/>
  </p:normalViewPr>
  <p:slideViewPr>
    <p:cSldViewPr snapToGrid="0">
      <p:cViewPr varScale="1">
        <p:scale>
          <a:sx n="88" d="100"/>
          <a:sy n="88" d="100"/>
        </p:scale>
        <p:origin x="1314" y="402"/>
      </p:cViewPr>
      <p:guideLst>
        <p:guide orient="horz" pos="2160"/>
        <p:guide pos="3840"/>
        <p:guide pos="7056"/>
        <p:guide pos="4176"/>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3" d="100"/>
          <a:sy n="83" d="100"/>
        </p:scale>
        <p:origin x="3930"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9841994544718785E-2"/>
          <c:y val="2.1417184474146131E-2"/>
          <c:w val="0.9253721702755906"/>
          <c:h val="0.77869188123204469"/>
        </c:manualLayout>
      </c:layout>
      <c:lineChart>
        <c:grouping val="standard"/>
        <c:varyColors val="0"/>
        <c:ser>
          <c:idx val="0"/>
          <c:order val="0"/>
          <c:tx>
            <c:strRef>
              <c:f>Sheet1!$B$1</c:f>
              <c:strCache>
                <c:ptCount val="1"/>
                <c:pt idx="0">
                  <c:v>Children Served</c:v>
                </c:pt>
              </c:strCache>
            </c:strRef>
          </c:tx>
          <c:spPr>
            <a:ln w="28575" cap="rnd">
              <a:solidFill>
                <a:schemeClr val="accent1"/>
              </a:solidFill>
              <a:round/>
            </a:ln>
            <a:effectLst/>
          </c:spPr>
          <c:marker>
            <c:symbol val="none"/>
          </c:marker>
          <c:cat>
            <c:numRef>
              <c:f>Sheet1!$A$2:$A$6</c:f>
              <c:numCache>
                <c:formatCode>General</c:formatCode>
                <c:ptCount val="5"/>
                <c:pt idx="0">
                  <c:v>2017</c:v>
                </c:pt>
                <c:pt idx="1">
                  <c:v>2018</c:v>
                </c:pt>
                <c:pt idx="2">
                  <c:v>2019</c:v>
                </c:pt>
                <c:pt idx="3">
                  <c:v>2020</c:v>
                </c:pt>
                <c:pt idx="4">
                  <c:v>2021</c:v>
                </c:pt>
              </c:numCache>
            </c:numRef>
          </c:cat>
          <c:val>
            <c:numRef>
              <c:f>Sheet1!$B$2:$B$6</c:f>
              <c:numCache>
                <c:formatCode>General</c:formatCode>
                <c:ptCount val="5"/>
                <c:pt idx="0">
                  <c:v>162</c:v>
                </c:pt>
                <c:pt idx="1">
                  <c:v>194</c:v>
                </c:pt>
                <c:pt idx="2">
                  <c:v>240</c:v>
                </c:pt>
                <c:pt idx="3">
                  <c:v>345</c:v>
                </c:pt>
                <c:pt idx="4">
                  <c:v>400</c:v>
                </c:pt>
              </c:numCache>
            </c:numRef>
          </c:val>
          <c:smooth val="0"/>
          <c:extLst>
            <c:ext xmlns:c16="http://schemas.microsoft.com/office/drawing/2014/chart" uri="{C3380CC4-5D6E-409C-BE32-E72D297353CC}">
              <c16:uniqueId val="{00000000-4E5F-4848-93CE-ECF2545398FA}"/>
            </c:ext>
          </c:extLst>
        </c:ser>
        <c:ser>
          <c:idx val="1"/>
          <c:order val="1"/>
          <c:tx>
            <c:strRef>
              <c:f>Sheet1!$C$1</c:f>
              <c:strCache>
                <c:ptCount val="1"/>
                <c:pt idx="0">
                  <c:v>Active Volunteers</c:v>
                </c:pt>
              </c:strCache>
            </c:strRef>
          </c:tx>
          <c:spPr>
            <a:ln w="28575" cap="rnd">
              <a:solidFill>
                <a:schemeClr val="accent2"/>
              </a:solidFill>
              <a:round/>
            </a:ln>
            <a:effectLst/>
          </c:spPr>
          <c:marker>
            <c:symbol val="none"/>
          </c:marker>
          <c:cat>
            <c:numRef>
              <c:f>Sheet1!$A$2:$A$6</c:f>
              <c:numCache>
                <c:formatCode>General</c:formatCode>
                <c:ptCount val="5"/>
                <c:pt idx="0">
                  <c:v>2017</c:v>
                </c:pt>
                <c:pt idx="1">
                  <c:v>2018</c:v>
                </c:pt>
                <c:pt idx="2">
                  <c:v>2019</c:v>
                </c:pt>
                <c:pt idx="3">
                  <c:v>2020</c:v>
                </c:pt>
                <c:pt idx="4">
                  <c:v>2021</c:v>
                </c:pt>
              </c:numCache>
            </c:numRef>
          </c:cat>
          <c:val>
            <c:numRef>
              <c:f>Sheet1!$C$2:$C$6</c:f>
              <c:numCache>
                <c:formatCode>General</c:formatCode>
                <c:ptCount val="5"/>
                <c:pt idx="0">
                  <c:v>29</c:v>
                </c:pt>
                <c:pt idx="1">
                  <c:v>51</c:v>
                </c:pt>
                <c:pt idx="2">
                  <c:v>93</c:v>
                </c:pt>
                <c:pt idx="3">
                  <c:v>152</c:v>
                </c:pt>
                <c:pt idx="4">
                  <c:v>179</c:v>
                </c:pt>
              </c:numCache>
            </c:numRef>
          </c:val>
          <c:smooth val="0"/>
          <c:extLst>
            <c:ext xmlns:c16="http://schemas.microsoft.com/office/drawing/2014/chart" uri="{C3380CC4-5D6E-409C-BE32-E72D297353CC}">
              <c16:uniqueId val="{00000001-4E5F-4848-93CE-ECF2545398FA}"/>
            </c:ext>
          </c:extLst>
        </c:ser>
        <c:ser>
          <c:idx val="2"/>
          <c:order val="2"/>
          <c:tx>
            <c:strRef>
              <c:f>Sheet1!$D$1</c:f>
              <c:strCache>
                <c:ptCount val="1"/>
                <c:pt idx="0">
                  <c:v>Income (in thousands)</c:v>
                </c:pt>
              </c:strCache>
            </c:strRef>
          </c:tx>
          <c:spPr>
            <a:ln w="28575" cap="rnd">
              <a:solidFill>
                <a:schemeClr val="accent3"/>
              </a:solidFill>
              <a:round/>
            </a:ln>
            <a:effectLst/>
          </c:spPr>
          <c:marker>
            <c:symbol val="none"/>
          </c:marker>
          <c:cat>
            <c:numRef>
              <c:f>Sheet1!$A$2:$A$6</c:f>
              <c:numCache>
                <c:formatCode>General</c:formatCode>
                <c:ptCount val="5"/>
                <c:pt idx="0">
                  <c:v>2017</c:v>
                </c:pt>
                <c:pt idx="1">
                  <c:v>2018</c:v>
                </c:pt>
                <c:pt idx="2">
                  <c:v>2019</c:v>
                </c:pt>
                <c:pt idx="3">
                  <c:v>2020</c:v>
                </c:pt>
                <c:pt idx="4">
                  <c:v>2021</c:v>
                </c:pt>
              </c:numCache>
            </c:numRef>
          </c:cat>
          <c:val>
            <c:numRef>
              <c:f>Sheet1!$D$2:$D$6</c:f>
              <c:numCache>
                <c:formatCode>General</c:formatCode>
                <c:ptCount val="5"/>
                <c:pt idx="0">
                  <c:v>443</c:v>
                </c:pt>
                <c:pt idx="1">
                  <c:v>386</c:v>
                </c:pt>
                <c:pt idx="2">
                  <c:v>498</c:v>
                </c:pt>
                <c:pt idx="3">
                  <c:v>577</c:v>
                </c:pt>
                <c:pt idx="4">
                  <c:v>650</c:v>
                </c:pt>
              </c:numCache>
            </c:numRef>
          </c:val>
          <c:smooth val="0"/>
          <c:extLst>
            <c:ext xmlns:c16="http://schemas.microsoft.com/office/drawing/2014/chart" uri="{C3380CC4-5D6E-409C-BE32-E72D297353CC}">
              <c16:uniqueId val="{00000002-4E5F-4848-93CE-ECF2545398FA}"/>
            </c:ext>
          </c:extLst>
        </c:ser>
        <c:dLbls>
          <c:showLegendKey val="0"/>
          <c:showVal val="0"/>
          <c:showCatName val="0"/>
          <c:showSerName val="0"/>
          <c:showPercent val="0"/>
          <c:showBubbleSize val="0"/>
        </c:dLbls>
        <c:smooth val="0"/>
        <c:axId val="329783695"/>
        <c:axId val="534344639"/>
      </c:lineChart>
      <c:catAx>
        <c:axId val="32978369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34344639"/>
        <c:crosses val="autoZero"/>
        <c:auto val="1"/>
        <c:lblAlgn val="ctr"/>
        <c:lblOffset val="100"/>
        <c:noMultiLvlLbl val="0"/>
      </c:catAx>
      <c:valAx>
        <c:axId val="53434463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2978369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98E360-111B-42F9-91F1-663A887270A5}" type="datetimeFigureOut">
              <a:rPr lang="en-US" smtClean="0"/>
              <a:t>5/2/2022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0D9DAC-37EB-45A2-B0DE-2BCEF96D3201}" type="slidenum">
              <a:rPr lang="en-US" smtClean="0"/>
              <a:t>‹#›</a:t>
            </a:fld>
            <a:endParaRPr lang="en-US"/>
          </a:p>
        </p:txBody>
      </p:sp>
    </p:spTree>
    <p:extLst>
      <p:ext uri="{BB962C8B-B14F-4D97-AF65-F5344CB8AC3E}">
        <p14:creationId xmlns:p14="http://schemas.microsoft.com/office/powerpoint/2010/main" val="33977283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0D9DAC-37EB-45A2-B0DE-2BCEF96D3201}" type="slidenum">
              <a:rPr lang="en-US" smtClean="0"/>
              <a:t>2</a:t>
            </a:fld>
            <a:endParaRPr lang="en-US"/>
          </a:p>
        </p:txBody>
      </p:sp>
    </p:spTree>
    <p:extLst>
      <p:ext uri="{BB962C8B-B14F-4D97-AF65-F5344CB8AC3E}">
        <p14:creationId xmlns:p14="http://schemas.microsoft.com/office/powerpoint/2010/main" val="38200576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0D9DAC-37EB-45A2-B0DE-2BCEF96D3201}" type="slidenum">
              <a:rPr lang="en-US" smtClean="0"/>
              <a:t>6</a:t>
            </a:fld>
            <a:endParaRPr lang="en-US"/>
          </a:p>
        </p:txBody>
      </p:sp>
    </p:spTree>
    <p:extLst>
      <p:ext uri="{BB962C8B-B14F-4D97-AF65-F5344CB8AC3E}">
        <p14:creationId xmlns:p14="http://schemas.microsoft.com/office/powerpoint/2010/main" val="38200576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www.pexels.com/photo/mother-giving-his-son-medicine-3985220/" TargetMode="External"/><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682C069-DCF0-473E-B7FE-D6C2416365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Group 7"/>
          <p:cNvGrpSpPr/>
          <p:nvPr userDrawn="1"/>
        </p:nvGrpSpPr>
        <p:grpSpPr>
          <a:xfrm>
            <a:off x="0" y="1400638"/>
            <a:ext cx="12192000" cy="5459372"/>
            <a:chOff x="0" y="1399822"/>
            <a:chExt cx="12192000" cy="5459372"/>
          </a:xfrm>
        </p:grpSpPr>
        <p:sp>
          <p:nvSpPr>
            <p:cNvPr id="10" name="Rectangle 9">
              <a:extLst>
                <a:ext uri="{FF2B5EF4-FFF2-40B4-BE49-F238E27FC236}">
                  <a16:creationId xmlns:a16="http://schemas.microsoft.com/office/drawing/2014/main" id="{CE0EB6A3-DB7C-B64A-A8E3-EF0B17FE0203}"/>
                </a:ext>
              </a:extLst>
            </p:cNvPr>
            <p:cNvSpPr/>
            <p:nvPr userDrawn="1"/>
          </p:nvSpPr>
          <p:spPr>
            <a:xfrm>
              <a:off x="0" y="1399822"/>
              <a:ext cx="12192000" cy="5459372"/>
            </a:xfrm>
            <a:prstGeom prst="rect">
              <a:avLst/>
            </a:prstGeom>
            <a:gradFill flip="none" rotWithShape="1">
              <a:gsLst>
                <a:gs pos="0">
                  <a:srgbClr val="00457C"/>
                </a:gs>
                <a:gs pos="100000">
                  <a:schemeClr val="bg1">
                    <a:alpha val="0"/>
                    <a:lumMod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schemeClr val="bg1"/>
                </a:solidFill>
              </a:endParaRPr>
            </a:p>
          </p:txBody>
        </p:sp>
        <p:sp>
          <p:nvSpPr>
            <p:cNvPr id="11" name="Rectangle 10">
              <a:extLst>
                <a:ext uri="{FF2B5EF4-FFF2-40B4-BE49-F238E27FC236}">
                  <a16:creationId xmlns:a16="http://schemas.microsoft.com/office/drawing/2014/main" id="{AB297F71-02DB-5C4A-84E5-5604B4BE8D25}"/>
                </a:ext>
              </a:extLst>
            </p:cNvPr>
            <p:cNvSpPr/>
            <p:nvPr userDrawn="1"/>
          </p:nvSpPr>
          <p:spPr>
            <a:xfrm>
              <a:off x="0" y="6775704"/>
              <a:ext cx="12192000" cy="82296"/>
            </a:xfrm>
            <a:prstGeom prst="rect">
              <a:avLst/>
            </a:prstGeom>
            <a:solidFill>
              <a:srgbClr val="EE32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schemeClr val="bg1"/>
                </a:solidFill>
              </a:endParaRPr>
            </a:p>
          </p:txBody>
        </p:sp>
      </p:grpSp>
      <p:sp>
        <p:nvSpPr>
          <p:cNvPr id="2" name="Title 1"/>
          <p:cNvSpPr>
            <a:spLocks noGrp="1"/>
          </p:cNvSpPr>
          <p:nvPr>
            <p:ph type="ctrTitle" hasCustomPrompt="1"/>
          </p:nvPr>
        </p:nvSpPr>
        <p:spPr>
          <a:xfrm>
            <a:off x="1535289" y="2630314"/>
            <a:ext cx="6853968" cy="1600200"/>
          </a:xfrm>
        </p:spPr>
        <p:txBody>
          <a:bodyPr anchor="b"/>
          <a:lstStyle>
            <a:lvl1pPr algn="l">
              <a:defRPr sz="5000" baseline="0">
                <a:solidFill>
                  <a:schemeClr val="bg1"/>
                </a:solidFill>
              </a:defRPr>
            </a:lvl1pPr>
          </a:lstStyle>
          <a:p>
            <a:r>
              <a:rPr lang="en-US" dirty="0"/>
              <a:t>Click to Edit the Title of this Presentation</a:t>
            </a:r>
          </a:p>
        </p:txBody>
      </p:sp>
      <p:sp>
        <p:nvSpPr>
          <p:cNvPr id="3" name="Subtitle 2"/>
          <p:cNvSpPr>
            <a:spLocks noGrp="1"/>
          </p:cNvSpPr>
          <p:nvPr>
            <p:ph type="subTitle" idx="1" hasCustomPrompt="1"/>
          </p:nvPr>
        </p:nvSpPr>
        <p:spPr>
          <a:xfrm>
            <a:off x="1535289" y="4403552"/>
            <a:ext cx="6853968" cy="360362"/>
          </a:xfrm>
        </p:spPr>
        <p:txBody>
          <a:bodyPr anchor="t"/>
          <a:lstStyle>
            <a:lvl1pPr marL="0" indent="0" algn="l">
              <a:buNone/>
              <a:defRPr sz="1800" b="1" cap="all" spc="100" baseline="0">
                <a:solidFill>
                  <a:schemeClr val="bg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PRESENTATION SUBTITLE</a:t>
            </a:r>
          </a:p>
        </p:txBody>
      </p:sp>
      <p:sp>
        <p:nvSpPr>
          <p:cNvPr id="19" name="Text Placeholder 18"/>
          <p:cNvSpPr>
            <a:spLocks noGrp="1"/>
          </p:cNvSpPr>
          <p:nvPr>
            <p:ph type="body" sz="quarter" idx="12" hasCustomPrompt="1"/>
          </p:nvPr>
        </p:nvSpPr>
        <p:spPr>
          <a:xfrm>
            <a:off x="6328229" y="5800727"/>
            <a:ext cx="2061028" cy="363008"/>
          </a:xfrm>
        </p:spPr>
        <p:txBody>
          <a:bodyPr anchor="b"/>
          <a:lstStyle>
            <a:lvl1pPr marL="0" indent="0" algn="r">
              <a:buFontTx/>
              <a:buNone/>
              <a:defRPr sz="1400" b="1" baseline="0">
                <a:solidFill>
                  <a:schemeClr val="bg1"/>
                </a:solidFill>
              </a:defRPr>
            </a:lvl1pPr>
            <a:lvl2pPr marL="350837" indent="0">
              <a:buNone/>
              <a:defRPr sz="1200" b="1">
                <a:solidFill>
                  <a:schemeClr val="bg1"/>
                </a:solidFill>
              </a:defRPr>
            </a:lvl2pPr>
            <a:lvl3pPr marL="801688" indent="0">
              <a:buNone/>
              <a:defRPr sz="1200" b="1">
                <a:solidFill>
                  <a:schemeClr val="bg1"/>
                </a:solidFill>
              </a:defRPr>
            </a:lvl3pPr>
            <a:lvl4pPr marL="1196975" indent="0">
              <a:buNone/>
              <a:defRPr sz="1200" b="1">
                <a:solidFill>
                  <a:schemeClr val="bg1"/>
                </a:solidFill>
              </a:defRPr>
            </a:lvl4pPr>
            <a:lvl5pPr marL="1546225" indent="0">
              <a:buNone/>
              <a:defRPr sz="1200" b="1">
                <a:solidFill>
                  <a:schemeClr val="bg1"/>
                </a:solidFill>
              </a:defRPr>
            </a:lvl5pPr>
          </a:lstStyle>
          <a:p>
            <a:pPr lvl="0"/>
            <a:r>
              <a:rPr lang="en-US" dirty="0"/>
              <a:t>Month, DD, </a:t>
            </a:r>
            <a:r>
              <a:rPr lang="en-US" dirty="0" err="1"/>
              <a:t>YYYY</a:t>
            </a:r>
            <a:endParaRPr lang="en-US" dirty="0"/>
          </a:p>
        </p:txBody>
      </p:sp>
      <p:sp>
        <p:nvSpPr>
          <p:cNvPr id="22" name="Text Placeholder 18"/>
          <p:cNvSpPr>
            <a:spLocks noGrp="1"/>
          </p:cNvSpPr>
          <p:nvPr>
            <p:ph type="body" sz="quarter" idx="13" hasCustomPrompt="1"/>
          </p:nvPr>
        </p:nvSpPr>
        <p:spPr>
          <a:xfrm>
            <a:off x="1535288" y="5800727"/>
            <a:ext cx="4562547" cy="363008"/>
          </a:xfrm>
        </p:spPr>
        <p:txBody>
          <a:bodyPr anchor="b"/>
          <a:lstStyle>
            <a:lvl1pPr marL="0" indent="0" algn="l">
              <a:buFontTx/>
              <a:buNone/>
              <a:defRPr sz="1400" b="0" baseline="0">
                <a:solidFill>
                  <a:schemeClr val="bg1"/>
                </a:solidFill>
              </a:defRPr>
            </a:lvl1pPr>
            <a:lvl2pPr marL="350837" indent="0">
              <a:buNone/>
              <a:defRPr sz="1200" b="1">
                <a:solidFill>
                  <a:schemeClr val="bg1"/>
                </a:solidFill>
              </a:defRPr>
            </a:lvl2pPr>
            <a:lvl3pPr marL="801688" indent="0">
              <a:buNone/>
              <a:defRPr sz="1200" b="1">
                <a:solidFill>
                  <a:schemeClr val="bg1"/>
                </a:solidFill>
              </a:defRPr>
            </a:lvl3pPr>
            <a:lvl4pPr marL="1196975" indent="0">
              <a:buNone/>
              <a:defRPr sz="1200" b="1">
                <a:solidFill>
                  <a:schemeClr val="bg1"/>
                </a:solidFill>
              </a:defRPr>
            </a:lvl4pPr>
            <a:lvl5pPr marL="1546225" indent="0">
              <a:buNone/>
              <a:defRPr sz="1200" b="1">
                <a:solidFill>
                  <a:schemeClr val="bg1"/>
                </a:solidFill>
              </a:defRPr>
            </a:lvl5pPr>
          </a:lstStyle>
          <a:p>
            <a:pPr lvl="0"/>
            <a:r>
              <a:rPr lang="en-US" dirty="0"/>
              <a:t>Click to add additional presentation information</a:t>
            </a:r>
          </a:p>
        </p:txBody>
      </p:sp>
      <p:pic>
        <p:nvPicPr>
          <p:cNvPr id="5" name="Picture 4">
            <a:extLst>
              <a:ext uri="{FF2B5EF4-FFF2-40B4-BE49-F238E27FC236}">
                <a16:creationId xmlns:a16="http://schemas.microsoft.com/office/drawing/2014/main" id="{7C7C4B3A-1500-4F82-B14C-9BEA700DA89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19651" y="5572927"/>
            <a:ext cx="3282702" cy="1007366"/>
          </a:xfrm>
          <a:prstGeom prst="rect">
            <a:avLst/>
          </a:prstGeom>
        </p:spPr>
      </p:pic>
    </p:spTree>
    <p:extLst>
      <p:ext uri="{BB962C8B-B14F-4D97-AF65-F5344CB8AC3E}">
        <p14:creationId xmlns:p14="http://schemas.microsoft.com/office/powerpoint/2010/main" val="8734371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dirty="0"/>
              <a:t>August 6, 2019</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DB4CB0B-FA50-4591-8B7B-F7FA1D1F1112}" type="slidenum">
              <a:rPr lang="en-US" smtClean="0"/>
              <a:t>‹#›</a:t>
            </a:fld>
            <a:endParaRPr lang="en-US"/>
          </a:p>
        </p:txBody>
      </p:sp>
      <p:sp>
        <p:nvSpPr>
          <p:cNvPr id="6" name="Title 1"/>
          <p:cNvSpPr>
            <a:spLocks noGrp="1"/>
          </p:cNvSpPr>
          <p:nvPr>
            <p:ph type="title" hasCustomPrompt="1"/>
          </p:nvPr>
        </p:nvSpPr>
        <p:spPr>
          <a:xfrm>
            <a:off x="1998132" y="239889"/>
            <a:ext cx="9584267" cy="1143000"/>
          </a:xfrm>
        </p:spPr>
        <p:txBody>
          <a:bodyPr/>
          <a:lstStyle>
            <a:lvl1pPr>
              <a:defRPr baseline="0"/>
            </a:lvl1pPr>
          </a:lstStyle>
          <a:p>
            <a:r>
              <a:rPr lang="en-US" dirty="0"/>
              <a:t>Click to Edit the Title of this Slide</a:t>
            </a:r>
          </a:p>
        </p:txBody>
      </p:sp>
    </p:spTree>
    <p:extLst>
      <p:ext uri="{BB962C8B-B14F-4D97-AF65-F5344CB8AC3E}">
        <p14:creationId xmlns:p14="http://schemas.microsoft.com/office/powerpoint/2010/main" val="2392664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Click to Edit the Title of this Slide</a:t>
            </a:r>
          </a:p>
        </p:txBody>
      </p:sp>
      <p:sp>
        <p:nvSpPr>
          <p:cNvPr id="3" name="Date Placeholder 2"/>
          <p:cNvSpPr>
            <a:spLocks noGrp="1"/>
          </p:cNvSpPr>
          <p:nvPr>
            <p:ph type="dt" sz="half" idx="10"/>
          </p:nvPr>
        </p:nvSpPr>
        <p:spPr/>
        <p:txBody>
          <a:bodyPr/>
          <a:lstStyle/>
          <a:p>
            <a:r>
              <a:rPr lang="en-US"/>
              <a:t>August 6, 2019</a:t>
            </a:r>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DB4CB0B-FA50-4591-8B7B-F7FA1D1F1112}" type="slidenum">
              <a:rPr lang="en-US" smtClean="0"/>
              <a:pPr/>
              <a:t>‹#›</a:t>
            </a:fld>
            <a:endParaRPr lang="en-US" dirty="0"/>
          </a:p>
        </p:txBody>
      </p:sp>
      <p:sp>
        <p:nvSpPr>
          <p:cNvPr id="7" name="Picture Placeholder 6"/>
          <p:cNvSpPr>
            <a:spLocks noGrp="1"/>
          </p:cNvSpPr>
          <p:nvPr>
            <p:ph type="pic" sz="quarter" idx="13" hasCustomPrompt="1"/>
          </p:nvPr>
        </p:nvSpPr>
        <p:spPr>
          <a:xfrm>
            <a:off x="1529645" y="1828800"/>
            <a:ext cx="10052754" cy="4343400"/>
          </a:xfrm>
        </p:spPr>
        <p:txBody>
          <a:bodyPr/>
          <a:lstStyle>
            <a:lvl1pPr marL="0" indent="0">
              <a:buNone/>
              <a:defRPr sz="1800" baseline="0"/>
            </a:lvl1pPr>
          </a:lstStyle>
          <a:p>
            <a:r>
              <a:rPr lang="en-US" dirty="0"/>
              <a:t>Click the icon in the middle to add a picture</a:t>
            </a:r>
          </a:p>
        </p:txBody>
      </p:sp>
    </p:spTree>
    <p:extLst>
      <p:ext uri="{BB962C8B-B14F-4D97-AF65-F5344CB8AC3E}">
        <p14:creationId xmlns:p14="http://schemas.microsoft.com/office/powerpoint/2010/main" val="5603373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t>August 6, 2019</a:t>
            </a:r>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DB4CB0B-FA50-4591-8B7B-F7FA1D1F1112}" type="slidenum">
              <a:rPr lang="en-US" smtClean="0"/>
              <a:t>‹#›</a:t>
            </a:fld>
            <a:endParaRPr lang="en-US"/>
          </a:p>
        </p:txBody>
      </p:sp>
    </p:spTree>
    <p:extLst>
      <p:ext uri="{BB962C8B-B14F-4D97-AF65-F5344CB8AC3E}">
        <p14:creationId xmlns:p14="http://schemas.microsoft.com/office/powerpoint/2010/main" val="39233222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35290" y="2622640"/>
            <a:ext cx="3612444" cy="1600200"/>
          </a:xfrm>
        </p:spPr>
        <p:txBody>
          <a:bodyPr anchor="ctr"/>
          <a:lstStyle>
            <a:lvl1pPr algn="l">
              <a:defRPr sz="4000" baseline="0"/>
            </a:lvl1pPr>
          </a:lstStyle>
          <a:p>
            <a:r>
              <a:rPr lang="en-US" dirty="0"/>
              <a:t>Click to Edit the Title of this Slide</a:t>
            </a:r>
          </a:p>
        </p:txBody>
      </p:sp>
      <p:sp>
        <p:nvSpPr>
          <p:cNvPr id="4" name="Text Placeholder 3"/>
          <p:cNvSpPr>
            <a:spLocks noGrp="1"/>
          </p:cNvSpPr>
          <p:nvPr>
            <p:ph type="body" sz="half" idx="2" hasCustomPrompt="1"/>
          </p:nvPr>
        </p:nvSpPr>
        <p:spPr>
          <a:xfrm>
            <a:off x="6107289" y="1908832"/>
            <a:ext cx="5475111" cy="3040540"/>
          </a:xfrm>
        </p:spPr>
        <p:txBody>
          <a:bodyPr anchor="ctr"/>
          <a:lstStyle>
            <a:lvl1pPr marL="0" indent="0">
              <a:lnSpc>
                <a:spcPct val="120000"/>
              </a:lnSpc>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text. Lorem ipsum dolor sit amet, consectetuer adipiscing elit. Maecenas porttitor </a:t>
            </a:r>
            <a:r>
              <a:rPr lang="en-US" dirty="0" err="1"/>
              <a:t>congue</a:t>
            </a:r>
            <a:r>
              <a:rPr lang="en-US" dirty="0"/>
              <a:t> </a:t>
            </a:r>
            <a:r>
              <a:rPr lang="en-US" dirty="0" err="1"/>
              <a:t>massa</a:t>
            </a:r>
            <a:r>
              <a:rPr lang="en-US" dirty="0"/>
              <a:t>.</a:t>
            </a:r>
          </a:p>
          <a:p>
            <a:pPr lvl="0"/>
            <a:r>
              <a:rPr lang="en-US" dirty="0" err="1"/>
              <a:t>Fusce</a:t>
            </a:r>
            <a:r>
              <a:rPr lang="en-US" dirty="0"/>
              <a:t> posuere, magna sed pulvinar ultricies, purus lectus malesuada libero, sit amet commodo magna eros </a:t>
            </a:r>
            <a:r>
              <a:rPr lang="en-US" dirty="0" err="1"/>
              <a:t>quis</a:t>
            </a:r>
            <a:r>
              <a:rPr lang="en-US" dirty="0"/>
              <a:t> </a:t>
            </a:r>
            <a:r>
              <a:rPr lang="en-US" dirty="0" err="1"/>
              <a:t>urna</a:t>
            </a:r>
            <a:r>
              <a:rPr lang="en-US" dirty="0"/>
              <a:t>.</a:t>
            </a:r>
          </a:p>
        </p:txBody>
      </p:sp>
      <p:sp>
        <p:nvSpPr>
          <p:cNvPr id="5" name="Date Placeholder 4"/>
          <p:cNvSpPr>
            <a:spLocks noGrp="1"/>
          </p:cNvSpPr>
          <p:nvPr>
            <p:ph type="dt" sz="half" idx="10"/>
          </p:nvPr>
        </p:nvSpPr>
        <p:spPr/>
        <p:txBody>
          <a:bodyPr/>
          <a:lstStyle/>
          <a:p>
            <a:fld id="{2E7B5B9E-AAAC-46F3-A729-F0A3305A9421}" type="datetimeFigureOut">
              <a:rPr lang="en-US" smtClean="0"/>
              <a:t>5/2/2022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B4CB0B-FA50-4591-8B7B-F7FA1D1F1112}" type="slidenum">
              <a:rPr lang="en-US" smtClean="0"/>
              <a:t>‹#›</a:t>
            </a:fld>
            <a:endParaRPr lang="en-US"/>
          </a:p>
        </p:txBody>
      </p:sp>
    </p:spTree>
    <p:extLst>
      <p:ext uri="{BB962C8B-B14F-4D97-AF65-F5344CB8AC3E}">
        <p14:creationId xmlns:p14="http://schemas.microsoft.com/office/powerpoint/2010/main" val="13401065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with Image">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1529646" y="1838325"/>
            <a:ext cx="3618088" cy="4333875"/>
          </a:xfrm>
        </p:spPr>
        <p:txBody>
          <a:bodyPr anchor="t"/>
          <a:lstStyle>
            <a:lvl1pPr marL="0" indent="0">
              <a:lnSpc>
                <a:spcPct val="120000"/>
              </a:lnSpc>
              <a:buNone/>
              <a:defRPr sz="2000">
                <a:latin typeface="Proxima Nova Rg" panose="02000506030000020004" pitchFamily="50"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text. Lorem ipsum dolor sit amet, consectetuer adipiscing elit. Maecenas porttitor </a:t>
            </a:r>
            <a:r>
              <a:rPr lang="en-US" dirty="0" err="1"/>
              <a:t>congue</a:t>
            </a:r>
            <a:r>
              <a:rPr lang="en-US" dirty="0"/>
              <a:t> </a:t>
            </a:r>
            <a:r>
              <a:rPr lang="en-US" dirty="0" err="1"/>
              <a:t>massa</a:t>
            </a:r>
            <a:r>
              <a:rPr lang="en-US" dirty="0"/>
              <a:t>.</a:t>
            </a:r>
          </a:p>
          <a:p>
            <a:pPr lvl="0"/>
            <a:r>
              <a:rPr lang="en-US" dirty="0" err="1"/>
              <a:t>Fusce</a:t>
            </a:r>
            <a:r>
              <a:rPr lang="en-US" dirty="0"/>
              <a:t> posuere, magna sed pulvinar ultricies, purus lectus malesuada libero, sit amet commodo magna eros </a:t>
            </a:r>
            <a:r>
              <a:rPr lang="en-US" dirty="0" err="1"/>
              <a:t>quis</a:t>
            </a:r>
            <a:r>
              <a:rPr lang="en-US" dirty="0"/>
              <a:t> </a:t>
            </a:r>
            <a:r>
              <a:rPr lang="en-US" dirty="0" err="1"/>
              <a:t>urna</a:t>
            </a:r>
            <a:r>
              <a:rPr lang="en-US" dirty="0"/>
              <a:t>.</a:t>
            </a:r>
          </a:p>
        </p:txBody>
      </p:sp>
      <p:sp>
        <p:nvSpPr>
          <p:cNvPr id="5" name="Date Placeholder 4"/>
          <p:cNvSpPr>
            <a:spLocks noGrp="1"/>
          </p:cNvSpPr>
          <p:nvPr>
            <p:ph type="dt" sz="half" idx="10"/>
          </p:nvPr>
        </p:nvSpPr>
        <p:spPr>
          <a:xfrm>
            <a:off x="8759370" y="6383782"/>
            <a:ext cx="2743200" cy="273050"/>
          </a:xfrm>
        </p:spPr>
        <p:txBody>
          <a:bodyPr/>
          <a:lstStyle>
            <a:lvl1pPr>
              <a:defRPr>
                <a:latin typeface="Proxima Nova Rg" panose="02000506030000020004" pitchFamily="50" charset="0"/>
              </a:defRPr>
            </a:lvl1pPr>
          </a:lstStyle>
          <a:p>
            <a:fld id="{2E7B5B9E-AAAC-46F3-A729-F0A3305A9421}" type="datetimeFigureOut">
              <a:rPr lang="en-US" smtClean="0"/>
              <a:pPr/>
              <a:t>5/2/2022</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B4CB0B-FA50-4591-8B7B-F7FA1D1F1112}" type="slidenum">
              <a:rPr lang="en-US" smtClean="0"/>
              <a:t>‹#›</a:t>
            </a:fld>
            <a:endParaRPr lang="en-US"/>
          </a:p>
        </p:txBody>
      </p:sp>
      <p:sp>
        <p:nvSpPr>
          <p:cNvPr id="11" name="Picture Placeholder 2"/>
          <p:cNvSpPr>
            <a:spLocks noGrp="1"/>
          </p:cNvSpPr>
          <p:nvPr>
            <p:ph type="pic" idx="1" hasCustomPrompt="1"/>
          </p:nvPr>
        </p:nvSpPr>
        <p:spPr>
          <a:xfrm>
            <a:off x="6108879" y="1828800"/>
            <a:ext cx="5473520" cy="4346575"/>
          </a:xfrm>
        </p:spPr>
        <p:txBody>
          <a:bodyPr anchor="b"/>
          <a:lstStyle>
            <a:lvl1pPr marL="0" indent="0" algn="r">
              <a:buNone/>
              <a:defRPr sz="1800">
                <a:latin typeface="Proxima Nova Rg" panose="02000506030000020004" pitchFamily="50"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the icon in the middle to add a picture</a:t>
            </a:r>
          </a:p>
        </p:txBody>
      </p:sp>
      <p:sp>
        <p:nvSpPr>
          <p:cNvPr id="12" name="Title Placeholder 1"/>
          <p:cNvSpPr>
            <a:spLocks noGrp="1"/>
          </p:cNvSpPr>
          <p:nvPr>
            <p:ph type="title" hasCustomPrompt="1"/>
          </p:nvPr>
        </p:nvSpPr>
        <p:spPr>
          <a:xfrm>
            <a:off x="1998132" y="239889"/>
            <a:ext cx="9584267" cy="1143000"/>
          </a:xfrm>
          <a:prstGeom prst="rect">
            <a:avLst/>
          </a:prstGeom>
        </p:spPr>
        <p:txBody>
          <a:bodyPr vert="horz" lIns="0" tIns="45720" rIns="0" bIns="45720" rtlCol="0" anchor="b">
            <a:noAutofit/>
          </a:bodyPr>
          <a:lstStyle>
            <a:lvl1pPr>
              <a:defRPr baseline="0">
                <a:latin typeface="Brandon Grotesque Black" panose="020B0A03020203060202" pitchFamily="34" charset="0"/>
              </a:defRPr>
            </a:lvl1pPr>
          </a:lstStyle>
          <a:p>
            <a:r>
              <a:rPr lang="en-US" dirty="0"/>
              <a:t>Click to Edit the Title of this Slide</a:t>
            </a:r>
          </a:p>
        </p:txBody>
      </p:sp>
    </p:spTree>
    <p:extLst>
      <p:ext uri="{BB962C8B-B14F-4D97-AF65-F5344CB8AC3E}">
        <p14:creationId xmlns:p14="http://schemas.microsoft.com/office/powerpoint/2010/main" val="6923655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with Caption">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6108879" y="987425"/>
            <a:ext cx="5473521" cy="4873625"/>
          </a:xfrm>
        </p:spPr>
        <p:txBody>
          <a:bodyPr anchor="b"/>
          <a:lstStyle>
            <a:lvl1pPr marL="0" indent="0" algn="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the icon in the middle to add a picture</a:t>
            </a:r>
          </a:p>
        </p:txBody>
      </p:sp>
      <p:sp>
        <p:nvSpPr>
          <p:cNvPr id="5" name="Date Placeholder 4"/>
          <p:cNvSpPr>
            <a:spLocks noGrp="1"/>
          </p:cNvSpPr>
          <p:nvPr>
            <p:ph type="dt" sz="half" idx="10"/>
          </p:nvPr>
        </p:nvSpPr>
        <p:spPr/>
        <p:txBody>
          <a:bodyPr/>
          <a:lstStyle/>
          <a:p>
            <a:fld id="{2E7B5B9E-AAAC-46F3-A729-F0A3305A9421}" type="datetimeFigureOut">
              <a:rPr lang="en-US" smtClean="0"/>
              <a:t>5/2/2022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B4CB0B-FA50-4591-8B7B-F7FA1D1F1112}" type="slidenum">
              <a:rPr lang="en-US" smtClean="0"/>
              <a:t>‹#›</a:t>
            </a:fld>
            <a:endParaRPr lang="en-US"/>
          </a:p>
        </p:txBody>
      </p:sp>
      <p:sp>
        <p:nvSpPr>
          <p:cNvPr id="10" name="Title 1"/>
          <p:cNvSpPr>
            <a:spLocks noGrp="1"/>
          </p:cNvSpPr>
          <p:nvPr>
            <p:ph type="title" hasCustomPrompt="1"/>
          </p:nvPr>
        </p:nvSpPr>
        <p:spPr>
          <a:xfrm>
            <a:off x="1535290" y="2622640"/>
            <a:ext cx="3612444" cy="1600200"/>
          </a:xfrm>
        </p:spPr>
        <p:txBody>
          <a:bodyPr anchor="ctr"/>
          <a:lstStyle>
            <a:lvl1pPr algn="l">
              <a:defRPr sz="4000" baseline="0"/>
            </a:lvl1pPr>
          </a:lstStyle>
          <a:p>
            <a:r>
              <a:rPr lang="en-US" dirty="0"/>
              <a:t>Click to Edit the Title of this Slide</a:t>
            </a:r>
          </a:p>
        </p:txBody>
      </p:sp>
    </p:spTree>
    <p:extLst>
      <p:ext uri="{BB962C8B-B14F-4D97-AF65-F5344CB8AC3E}">
        <p14:creationId xmlns:p14="http://schemas.microsoft.com/office/powerpoint/2010/main" val="31128603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genda/TOC">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1105247-9622-48D8-8ACE-6BB25C03CE0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8679" r="7411"/>
          <a:stretch/>
        </p:blipFill>
        <p:spPr>
          <a:xfrm>
            <a:off x="-24602" y="0"/>
            <a:ext cx="7208874" cy="6858000"/>
          </a:xfrm>
          <a:prstGeom prst="rect">
            <a:avLst/>
          </a:prstGeom>
        </p:spPr>
      </p:pic>
      <p:sp>
        <p:nvSpPr>
          <p:cNvPr id="2" name="Title 1"/>
          <p:cNvSpPr>
            <a:spLocks noGrp="1"/>
          </p:cNvSpPr>
          <p:nvPr>
            <p:ph type="title" hasCustomPrompt="1"/>
          </p:nvPr>
        </p:nvSpPr>
        <p:spPr>
          <a:xfrm>
            <a:off x="7800622" y="239889"/>
            <a:ext cx="3781777" cy="1143000"/>
          </a:xfrm>
        </p:spPr>
        <p:txBody>
          <a:bodyPr/>
          <a:lstStyle>
            <a:lvl1pPr>
              <a:defRPr/>
            </a:lvl1pPr>
          </a:lstStyle>
          <a:p>
            <a:r>
              <a:rPr lang="en-US" dirty="0"/>
              <a:t>Click to Add Agenda Title</a:t>
            </a:r>
          </a:p>
        </p:txBody>
      </p:sp>
      <p:sp>
        <p:nvSpPr>
          <p:cNvPr id="7" name="Rectangle 6">
            <a:extLst>
              <a:ext uri="{FF2B5EF4-FFF2-40B4-BE49-F238E27FC236}">
                <a16:creationId xmlns:a16="http://schemas.microsoft.com/office/drawing/2014/main" id="{155E8BF7-414F-C046-8534-9CC568B250E2}"/>
              </a:ext>
            </a:extLst>
          </p:cNvPr>
          <p:cNvSpPr/>
          <p:nvPr userDrawn="1"/>
        </p:nvSpPr>
        <p:spPr>
          <a:xfrm>
            <a:off x="0" y="3519805"/>
            <a:ext cx="7208874" cy="3338195"/>
          </a:xfrm>
          <a:prstGeom prst="rect">
            <a:avLst/>
          </a:prstGeom>
          <a:gradFill flip="none" rotWithShape="1">
            <a:gsLst>
              <a:gs pos="0">
                <a:srgbClr val="00457C"/>
              </a:gs>
              <a:gs pos="100000">
                <a:schemeClr val="bg1">
                  <a:alpha val="0"/>
                  <a:lumMod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ntent Placeholder 2"/>
          <p:cNvSpPr>
            <a:spLocks noGrp="1"/>
          </p:cNvSpPr>
          <p:nvPr>
            <p:ph idx="1" hasCustomPrompt="1"/>
          </p:nvPr>
        </p:nvSpPr>
        <p:spPr>
          <a:xfrm>
            <a:off x="7800622" y="1828800"/>
            <a:ext cx="3781778" cy="4343400"/>
          </a:xfrm>
        </p:spPr>
        <p:txBody>
          <a:bodyPr/>
          <a:lstStyle>
            <a:lvl1pPr marL="0" indent="0" algn="l">
              <a:lnSpc>
                <a:spcPct val="100000"/>
              </a:lnSpc>
              <a:spcBef>
                <a:spcPts val="1800"/>
              </a:spcBef>
              <a:spcAft>
                <a:spcPts val="0"/>
              </a:spcAft>
              <a:buFont typeface="Arial" panose="020B0604020202020204" pitchFamily="34" charset="0"/>
              <a:buNone/>
              <a:defRPr lang="en-US" sz="1600" b="1" kern="1200" cap="all" baseline="0" dirty="0" smtClean="0">
                <a:solidFill>
                  <a:schemeClr val="tx1"/>
                </a:solidFill>
                <a:latin typeface="Proxima Nova Rg" panose="02000506030000020004" pitchFamily="50" charset="0"/>
                <a:ea typeface="+mn-ea"/>
                <a:cs typeface="Calibri" panose="020F0502020204030204" pitchFamily="34" charset="0"/>
              </a:defRPr>
            </a:lvl1pPr>
            <a:lvl2pPr marL="350837" marR="0" indent="0" algn="l" defTabSz="914400" rtl="0" eaLnBrk="1" fontAlgn="auto" latinLnBrk="0" hangingPunct="1">
              <a:lnSpc>
                <a:spcPct val="100000"/>
              </a:lnSpc>
              <a:spcBef>
                <a:spcPts val="600"/>
              </a:spcBef>
              <a:spcAft>
                <a:spcPts val="0"/>
              </a:spcAft>
              <a:buClr>
                <a:schemeClr val="tx1"/>
              </a:buClr>
              <a:buSzTx/>
              <a:buFont typeface="Georgia" panose="02040502050405020303" pitchFamily="18" charset="0"/>
              <a:buNone/>
              <a:tabLst/>
              <a:defRPr sz="1600" baseline="0">
                <a:solidFill>
                  <a:schemeClr val="tx1"/>
                </a:solidFill>
              </a:defRPr>
            </a:lvl2pPr>
            <a:lvl3pPr marL="801688" indent="0" algn="l">
              <a:lnSpc>
                <a:spcPct val="100000"/>
              </a:lnSpc>
              <a:buNone/>
              <a:defRPr>
                <a:solidFill>
                  <a:schemeClr val="tx1"/>
                </a:solidFill>
              </a:defRPr>
            </a:lvl3pPr>
            <a:lvl4pPr marL="1196975" indent="0" algn="l">
              <a:lnSpc>
                <a:spcPct val="100000"/>
              </a:lnSpc>
              <a:buNone/>
              <a:defRPr>
                <a:solidFill>
                  <a:schemeClr val="tx1"/>
                </a:solidFill>
              </a:defRPr>
            </a:lvl4pPr>
            <a:lvl5pPr marL="1546225" indent="0" algn="l">
              <a:lnSpc>
                <a:spcPct val="100000"/>
              </a:lnSpc>
              <a:buNone/>
              <a:defRPr>
                <a:solidFill>
                  <a:schemeClr val="tx1"/>
                </a:solidFill>
              </a:defRPr>
            </a:lvl5pPr>
          </a:lstStyle>
          <a:p>
            <a:pPr lvl="0"/>
            <a:r>
              <a:rPr lang="en-US" dirty="0"/>
              <a:t>Click to add section title</a:t>
            </a:r>
          </a:p>
          <a:p>
            <a:pPr lvl="0"/>
            <a:r>
              <a:rPr lang="en-US" dirty="0"/>
              <a:t>SECTION 2 </a:t>
            </a:r>
          </a:p>
          <a:p>
            <a:pPr lvl="1"/>
            <a:r>
              <a:rPr lang="en-US" dirty="0"/>
              <a:t>Subsection 1</a:t>
            </a:r>
          </a:p>
          <a:p>
            <a:pPr lvl="1"/>
            <a:r>
              <a:rPr lang="en-US" dirty="0"/>
              <a:t>Subsection 2</a:t>
            </a:r>
          </a:p>
          <a:p>
            <a:pPr lvl="0"/>
            <a:r>
              <a:rPr lang="en-US" dirty="0"/>
              <a:t>SECTION 3</a:t>
            </a:r>
          </a:p>
          <a:p>
            <a:pPr lvl="0"/>
            <a:r>
              <a:rPr lang="en-US" dirty="0"/>
              <a:t>SECTION 4</a:t>
            </a:r>
          </a:p>
          <a:p>
            <a:pPr lvl="1"/>
            <a:r>
              <a:rPr lang="en-US" dirty="0"/>
              <a:t>Subsection 1</a:t>
            </a:r>
          </a:p>
          <a:p>
            <a:pPr lvl="1"/>
            <a:r>
              <a:rPr lang="en-US" dirty="0"/>
              <a:t>Subsection 2</a:t>
            </a:r>
          </a:p>
          <a:p>
            <a:pPr marL="0" marR="0" lvl="0" indent="0" algn="l" defTabSz="914400" rtl="0" eaLnBrk="1" fontAlgn="auto" latinLnBrk="0" hangingPunct="1">
              <a:lnSpc>
                <a:spcPct val="100000"/>
              </a:lnSpc>
              <a:spcBef>
                <a:spcPts val="1800"/>
              </a:spcBef>
              <a:spcAft>
                <a:spcPts val="0"/>
              </a:spcAft>
              <a:buClr>
                <a:schemeClr val="tx1"/>
              </a:buClr>
              <a:buSzPct val="140000"/>
              <a:buFont typeface="Arial" panose="020B0604020202020204" pitchFamily="34" charset="0"/>
              <a:buNone/>
              <a:tabLst/>
              <a:defRPr/>
            </a:pPr>
            <a:r>
              <a:rPr lang="en-US" dirty="0"/>
              <a:t>SECTION 5</a:t>
            </a:r>
          </a:p>
          <a:p>
            <a:pPr lvl="1"/>
            <a:endParaRPr lang="en-US" dirty="0"/>
          </a:p>
          <a:p>
            <a:pPr lvl="0"/>
            <a:endParaRPr lang="en-US" dirty="0"/>
          </a:p>
        </p:txBody>
      </p:sp>
    </p:spTree>
    <p:extLst>
      <p:ext uri="{BB962C8B-B14F-4D97-AF65-F5344CB8AC3E}">
        <p14:creationId xmlns:p14="http://schemas.microsoft.com/office/powerpoint/2010/main" val="7446498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Main Divider A">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0ACA96ED-FCC1-3C4C-A664-79F434759E5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86" r="-121"/>
          <a:stretch/>
        </p:blipFill>
        <p:spPr>
          <a:xfrm>
            <a:off x="-22579" y="0"/>
            <a:ext cx="12243607" cy="6850743"/>
          </a:xfrm>
          <a:prstGeom prst="rect">
            <a:avLst/>
          </a:prstGeom>
        </p:spPr>
      </p:pic>
      <p:sp>
        <p:nvSpPr>
          <p:cNvPr id="18" name="Rectangle 17">
            <a:extLst>
              <a:ext uri="{FF2B5EF4-FFF2-40B4-BE49-F238E27FC236}">
                <a16:creationId xmlns:a16="http://schemas.microsoft.com/office/drawing/2014/main" id="{CE0EB6A3-DB7C-B64A-A8E3-EF0B17FE0203}"/>
              </a:ext>
            </a:extLst>
          </p:cNvPr>
          <p:cNvSpPr/>
          <p:nvPr userDrawn="1"/>
        </p:nvSpPr>
        <p:spPr>
          <a:xfrm>
            <a:off x="0" y="1400638"/>
            <a:ext cx="12192000" cy="5459372"/>
          </a:xfrm>
          <a:prstGeom prst="rect">
            <a:avLst/>
          </a:prstGeom>
          <a:gradFill flip="none" rotWithShape="1">
            <a:gsLst>
              <a:gs pos="0">
                <a:srgbClr val="00457C"/>
              </a:gs>
              <a:gs pos="100000">
                <a:schemeClr val="bg1">
                  <a:alpha val="0"/>
                  <a:lumMod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schemeClr val="bg1"/>
              </a:solidFill>
            </a:endParaRPr>
          </a:p>
        </p:txBody>
      </p:sp>
      <p:sp>
        <p:nvSpPr>
          <p:cNvPr id="19" name="Rectangle 18">
            <a:extLst>
              <a:ext uri="{FF2B5EF4-FFF2-40B4-BE49-F238E27FC236}">
                <a16:creationId xmlns:a16="http://schemas.microsoft.com/office/drawing/2014/main" id="{AB297F71-02DB-5C4A-84E5-5604B4BE8D25}"/>
              </a:ext>
            </a:extLst>
          </p:cNvPr>
          <p:cNvSpPr/>
          <p:nvPr userDrawn="1"/>
        </p:nvSpPr>
        <p:spPr>
          <a:xfrm>
            <a:off x="0" y="6776520"/>
            <a:ext cx="12192000" cy="82296"/>
          </a:xfrm>
          <a:prstGeom prst="rect">
            <a:avLst/>
          </a:prstGeom>
          <a:solidFill>
            <a:srgbClr val="EE32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schemeClr val="bg1"/>
              </a:solidFill>
            </a:endParaRPr>
          </a:p>
        </p:txBody>
      </p:sp>
      <p:sp>
        <p:nvSpPr>
          <p:cNvPr id="11" name="Title 1"/>
          <p:cNvSpPr>
            <a:spLocks noGrp="1"/>
          </p:cNvSpPr>
          <p:nvPr userDrawn="1">
            <p:ph type="ctrTitle" hasCustomPrompt="1"/>
          </p:nvPr>
        </p:nvSpPr>
        <p:spPr>
          <a:xfrm>
            <a:off x="1524000" y="2630318"/>
            <a:ext cx="6879771" cy="1600200"/>
          </a:xfrm>
        </p:spPr>
        <p:txBody>
          <a:bodyPr anchor="b"/>
          <a:lstStyle>
            <a:lvl1pPr algn="l">
              <a:defRPr sz="4500" baseline="0">
                <a:solidFill>
                  <a:schemeClr val="bg1"/>
                </a:solidFill>
              </a:defRPr>
            </a:lvl1pPr>
          </a:lstStyle>
          <a:p>
            <a:r>
              <a:rPr lang="en-US" dirty="0"/>
              <a:t>Click to Edit the Title of this Main Section</a:t>
            </a:r>
          </a:p>
        </p:txBody>
      </p:sp>
      <p:pic>
        <p:nvPicPr>
          <p:cNvPr id="7" name="Picture 6">
            <a:extLst>
              <a:ext uri="{FF2B5EF4-FFF2-40B4-BE49-F238E27FC236}">
                <a16:creationId xmlns:a16="http://schemas.microsoft.com/office/drawing/2014/main" id="{667ACAA0-7D7A-4DE6-8F3E-3A4488494F9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88545" y="5120296"/>
            <a:ext cx="2536333" cy="1299842"/>
          </a:xfrm>
          <a:prstGeom prst="rect">
            <a:avLst/>
          </a:prstGeom>
        </p:spPr>
      </p:pic>
    </p:spTree>
    <p:extLst>
      <p:ext uri="{BB962C8B-B14F-4D97-AF65-F5344CB8AC3E}">
        <p14:creationId xmlns:p14="http://schemas.microsoft.com/office/powerpoint/2010/main" val="41573616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Main Divider B">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1754C0-D0E6-4AE3-BE14-37AF198D13AB}"/>
              </a:ext>
            </a:extLst>
          </p:cNvPr>
          <p:cNvPicPr>
            <a:picLocks noChangeAspect="1"/>
          </p:cNvPicPr>
          <p:nvPr userDrawn="1"/>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1270000"/>
            <a:ext cx="12192000" cy="8128000"/>
          </a:xfrm>
          <a:prstGeom prst="rect">
            <a:avLst/>
          </a:prstGeom>
        </p:spPr>
      </p:pic>
      <p:sp>
        <p:nvSpPr>
          <p:cNvPr id="18" name="Rectangle 17">
            <a:extLst>
              <a:ext uri="{FF2B5EF4-FFF2-40B4-BE49-F238E27FC236}">
                <a16:creationId xmlns:a16="http://schemas.microsoft.com/office/drawing/2014/main" id="{CE0EB6A3-DB7C-B64A-A8E3-EF0B17FE0203}"/>
              </a:ext>
            </a:extLst>
          </p:cNvPr>
          <p:cNvSpPr/>
          <p:nvPr userDrawn="1"/>
        </p:nvSpPr>
        <p:spPr>
          <a:xfrm>
            <a:off x="0" y="1400638"/>
            <a:ext cx="12192000" cy="5459372"/>
          </a:xfrm>
          <a:prstGeom prst="rect">
            <a:avLst/>
          </a:prstGeom>
          <a:gradFill flip="none" rotWithShape="1">
            <a:gsLst>
              <a:gs pos="0">
                <a:srgbClr val="00457C"/>
              </a:gs>
              <a:gs pos="100000">
                <a:schemeClr val="bg1">
                  <a:alpha val="0"/>
                  <a:lumMod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schemeClr val="bg1"/>
              </a:solidFill>
            </a:endParaRPr>
          </a:p>
        </p:txBody>
      </p:sp>
      <p:sp>
        <p:nvSpPr>
          <p:cNvPr id="19" name="Rectangle 18">
            <a:extLst>
              <a:ext uri="{FF2B5EF4-FFF2-40B4-BE49-F238E27FC236}">
                <a16:creationId xmlns:a16="http://schemas.microsoft.com/office/drawing/2014/main" id="{AB297F71-02DB-5C4A-84E5-5604B4BE8D25}"/>
              </a:ext>
            </a:extLst>
          </p:cNvPr>
          <p:cNvSpPr/>
          <p:nvPr userDrawn="1"/>
        </p:nvSpPr>
        <p:spPr>
          <a:xfrm>
            <a:off x="0" y="6776520"/>
            <a:ext cx="12192000" cy="82296"/>
          </a:xfrm>
          <a:prstGeom prst="rect">
            <a:avLst/>
          </a:prstGeom>
          <a:solidFill>
            <a:srgbClr val="EE32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schemeClr val="bg1"/>
              </a:solidFill>
            </a:endParaRPr>
          </a:p>
        </p:txBody>
      </p:sp>
      <p:sp>
        <p:nvSpPr>
          <p:cNvPr id="7" name="Title 1"/>
          <p:cNvSpPr>
            <a:spLocks noGrp="1"/>
          </p:cNvSpPr>
          <p:nvPr>
            <p:ph type="ctrTitle" hasCustomPrompt="1"/>
          </p:nvPr>
        </p:nvSpPr>
        <p:spPr>
          <a:xfrm>
            <a:off x="1524000" y="2630318"/>
            <a:ext cx="6879771" cy="1600200"/>
          </a:xfrm>
        </p:spPr>
        <p:txBody>
          <a:bodyPr anchor="b"/>
          <a:lstStyle>
            <a:lvl1pPr algn="l">
              <a:defRPr sz="4500" baseline="0">
                <a:solidFill>
                  <a:schemeClr val="bg1"/>
                </a:solidFill>
              </a:defRPr>
            </a:lvl1pPr>
          </a:lstStyle>
          <a:p>
            <a:r>
              <a:rPr lang="en-US" dirty="0"/>
              <a:t>Click to Edit the Title of this Main Section</a:t>
            </a:r>
          </a:p>
        </p:txBody>
      </p:sp>
      <p:pic>
        <p:nvPicPr>
          <p:cNvPr id="5" name="Picture 4">
            <a:extLst>
              <a:ext uri="{FF2B5EF4-FFF2-40B4-BE49-F238E27FC236}">
                <a16:creationId xmlns:a16="http://schemas.microsoft.com/office/drawing/2014/main" id="{10457C6A-5236-473F-880D-8BF1E2DBAB4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00486" y="4741162"/>
            <a:ext cx="1883668" cy="1819660"/>
          </a:xfrm>
          <a:prstGeom prst="rect">
            <a:avLst/>
          </a:prstGeom>
        </p:spPr>
      </p:pic>
    </p:spTree>
    <p:extLst>
      <p:ext uri="{BB962C8B-B14F-4D97-AF65-F5344CB8AC3E}">
        <p14:creationId xmlns:p14="http://schemas.microsoft.com/office/powerpoint/2010/main" val="796350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ub Divider">
    <p:bg>
      <p:bgPr>
        <a:solidFill>
          <a:schemeClr val="tx2"/>
        </a:soli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1524000" y="2630318"/>
            <a:ext cx="6879771" cy="1600200"/>
          </a:xfrm>
        </p:spPr>
        <p:txBody>
          <a:bodyPr anchor="b"/>
          <a:lstStyle>
            <a:lvl1pPr algn="l">
              <a:defRPr sz="4500" baseline="0">
                <a:solidFill>
                  <a:schemeClr val="bg1"/>
                </a:solidFill>
              </a:defRPr>
            </a:lvl1pPr>
          </a:lstStyle>
          <a:p>
            <a:r>
              <a:rPr lang="en-US" dirty="0"/>
              <a:t>Click to Edit the Title of this Sub Section</a:t>
            </a:r>
          </a:p>
        </p:txBody>
      </p:sp>
      <p:pic>
        <p:nvPicPr>
          <p:cNvPr id="4" name="Picture 3">
            <a:extLst>
              <a:ext uri="{FF2B5EF4-FFF2-40B4-BE49-F238E27FC236}">
                <a16:creationId xmlns:a16="http://schemas.microsoft.com/office/drawing/2014/main" id="{F24532CD-A0C6-4C2E-9527-75983F3D2B9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88545" y="5120296"/>
            <a:ext cx="2536333" cy="1299842"/>
          </a:xfrm>
          <a:prstGeom prst="rect">
            <a:avLst/>
          </a:prstGeom>
        </p:spPr>
      </p:pic>
    </p:spTree>
    <p:extLst>
      <p:ext uri="{BB962C8B-B14F-4D97-AF65-F5344CB8AC3E}">
        <p14:creationId xmlns:p14="http://schemas.microsoft.com/office/powerpoint/2010/main" val="17006314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Click to Edit the Title of this Slide</a:t>
            </a:r>
          </a:p>
        </p:txBody>
      </p:sp>
      <p:sp>
        <p:nvSpPr>
          <p:cNvPr id="3" name="Content Placeholder 2"/>
          <p:cNvSpPr>
            <a:spLocks noGrp="1"/>
          </p:cNvSpPr>
          <p:nvPr>
            <p:ph idx="1" hasCustomPrompt="1"/>
          </p:nvPr>
        </p:nvSpPr>
        <p:spPr/>
        <p:txBody>
          <a:bodyPr/>
          <a:lstStyle>
            <a:lvl1pPr marL="0" indent="0">
              <a:lnSpc>
                <a:spcPct val="120000"/>
              </a:lnSpc>
              <a:buFont typeface="Arial" panose="020B0604020202020204" pitchFamily="34" charset="0"/>
              <a:buNone/>
              <a:defRPr>
                <a:solidFill>
                  <a:schemeClr val="tx1"/>
                </a:solidFill>
              </a:defRPr>
            </a:lvl1pPr>
            <a:lvl2pPr marL="350837" indent="0">
              <a:buNone/>
              <a:defRPr/>
            </a:lvl2pPr>
            <a:lvl3pPr marL="801688" indent="0">
              <a:buNone/>
              <a:defRPr/>
            </a:lvl3pPr>
            <a:lvl4pPr marL="1196975" indent="0">
              <a:buNone/>
              <a:defRPr/>
            </a:lvl4pPr>
            <a:lvl5pPr marL="1546225" indent="0">
              <a:buNone/>
              <a:defRPr/>
            </a:lvl5pPr>
          </a:lstStyle>
          <a:p>
            <a:pPr lvl="0"/>
            <a:r>
              <a:rPr lang="en-US" dirty="0"/>
              <a:t>Click to add text. Lorem ipsum dolor sit amet, consectetuer adipiscing elit. Maecenas porttitor congue massa. Fusce posuere, magna sed pulvinar ultricies, purus lectus malesuada libero, sit amet commodo magna eros quis </a:t>
            </a:r>
            <a:r>
              <a:rPr lang="en-US" dirty="0" err="1"/>
              <a:t>urna</a:t>
            </a:r>
            <a:r>
              <a:rPr lang="en-US" dirty="0"/>
              <a:t>.</a:t>
            </a:r>
          </a:p>
          <a:p>
            <a:pPr lvl="0"/>
            <a:r>
              <a:rPr lang="en-US" dirty="0"/>
              <a:t>Nunc viverra imperdiet enim. Fusce est. Vivamus a </a:t>
            </a:r>
            <a:r>
              <a:rPr lang="en-US" dirty="0" err="1"/>
              <a:t>tellus</a:t>
            </a:r>
            <a:r>
              <a:rPr lang="en-US" dirty="0"/>
              <a:t>.</a:t>
            </a:r>
          </a:p>
          <a:p>
            <a:pPr lvl="0"/>
            <a:r>
              <a:rPr lang="en-US" dirty="0"/>
              <a:t>Pellentesque habitant morbi tristique senectus et netus et malesuada fames ac turpis egestas. Proin pharetra nonummy pede. Mauris et orci.</a:t>
            </a:r>
          </a:p>
          <a:p>
            <a:pPr lvl="0"/>
            <a:endParaRPr lang="en-US" dirty="0"/>
          </a:p>
        </p:txBody>
      </p:sp>
    </p:spTree>
    <p:extLst>
      <p:ext uri="{BB962C8B-B14F-4D97-AF65-F5344CB8AC3E}">
        <p14:creationId xmlns:p14="http://schemas.microsoft.com/office/powerpoint/2010/main" val="8928872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Bullet Poin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Click to Edit the Title of this Slide</a:t>
            </a:r>
          </a:p>
        </p:txBody>
      </p:sp>
      <p:sp>
        <p:nvSpPr>
          <p:cNvPr id="3" name="Content Placeholder 2"/>
          <p:cNvSpPr>
            <a:spLocks noGrp="1"/>
          </p:cNvSpPr>
          <p:nvPr>
            <p:ph idx="1" hasCustomPrompt="1"/>
          </p:nvPr>
        </p:nvSpPr>
        <p:spPr/>
        <p:txBody>
          <a:bodyPr/>
          <a:lstStyle>
            <a:lvl1pPr marL="342900" indent="-342900">
              <a:lnSpc>
                <a:spcPct val="110000"/>
              </a:lnSpc>
              <a:buFont typeface="Arial" panose="020B0604020202020204" pitchFamily="34" charset="0"/>
              <a:buChar char="•"/>
              <a:defRPr baseline="0">
                <a:solidFill>
                  <a:schemeClr val="tx1"/>
                </a:solidFill>
              </a:defRPr>
            </a:lvl1pPr>
            <a:lvl2pPr>
              <a:lnSpc>
                <a:spcPct val="110000"/>
              </a:lnSpc>
              <a:defRPr>
                <a:solidFill>
                  <a:schemeClr val="tx1"/>
                </a:solidFill>
              </a:defRPr>
            </a:lvl2pPr>
            <a:lvl3pPr marL="1200150" indent="-225425">
              <a:lnSpc>
                <a:spcPct val="110000"/>
              </a:lnSpc>
              <a:defRPr>
                <a:solidFill>
                  <a:schemeClr val="tx1"/>
                </a:solidFill>
              </a:defRPr>
            </a:lvl3pPr>
            <a:lvl4pPr marL="1763712" indent="-342900">
              <a:lnSpc>
                <a:spcPct val="110000"/>
              </a:lnSpc>
              <a:tabLst>
                <a:tab pos="1714500" algn="l"/>
              </a:tabLst>
              <a:defRPr lang="en-US" sz="2000" kern="1200" dirty="0" smtClean="0">
                <a:solidFill>
                  <a:schemeClr val="tx1"/>
                </a:solidFill>
                <a:latin typeface="+mn-lt"/>
                <a:ea typeface="+mn-ea"/>
                <a:cs typeface="+mn-cs"/>
              </a:defRPr>
            </a:lvl4pPr>
            <a:lvl5pPr marL="2114550" indent="-225425">
              <a:lnSpc>
                <a:spcPct val="110000"/>
              </a:lnSpc>
              <a:defRPr>
                <a:solidFill>
                  <a:schemeClr val="tx1"/>
                </a:solidFill>
              </a:defRPr>
            </a:lvl5pPr>
          </a:lstStyle>
          <a:p>
            <a:pPr lvl="0"/>
            <a:r>
              <a:rPr lang="en-US" dirty="0"/>
              <a:t>Click to add a first level bullet point</a:t>
            </a:r>
          </a:p>
          <a:p>
            <a:pPr lvl="1"/>
            <a:r>
              <a:rPr lang="en-US" dirty="0"/>
              <a:t>Second level</a:t>
            </a:r>
          </a:p>
          <a:p>
            <a:pPr lvl="2"/>
            <a:r>
              <a:rPr lang="en-US" dirty="0"/>
              <a:t>Third level</a:t>
            </a:r>
          </a:p>
          <a:p>
            <a:pPr marL="1657350" lvl="3" indent="-236538" algn="l" defTabSz="914400" rtl="0" eaLnBrk="1" latinLnBrk="0" hangingPunct="1">
              <a:lnSpc>
                <a:spcPct val="110000"/>
              </a:lnSpc>
              <a:spcBef>
                <a:spcPts val="600"/>
              </a:spcBef>
              <a:spcAft>
                <a:spcPts val="600"/>
              </a:spcAft>
              <a:buSzPct val="120000"/>
              <a:buFont typeface="Arial" panose="020B0604020202020204" pitchFamily="34" charset="0"/>
              <a:buChar char="◦"/>
              <a:tabLst>
                <a:tab pos="1657350" algn="l"/>
              </a:tabLst>
            </a:pPr>
            <a:r>
              <a:rPr lang="en-US" dirty="0"/>
              <a:t>Fourth level</a:t>
            </a:r>
          </a:p>
          <a:p>
            <a:pPr lvl="4"/>
            <a:r>
              <a:rPr lang="en-US" dirty="0"/>
              <a:t>Fifth level</a:t>
            </a:r>
          </a:p>
        </p:txBody>
      </p:sp>
    </p:spTree>
    <p:extLst>
      <p:ext uri="{BB962C8B-B14F-4D97-AF65-F5344CB8AC3E}">
        <p14:creationId xmlns:p14="http://schemas.microsoft.com/office/powerpoint/2010/main" val="36026915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Click to Edit the Title of this Slide</a:t>
            </a:r>
          </a:p>
        </p:txBody>
      </p:sp>
      <p:sp>
        <p:nvSpPr>
          <p:cNvPr id="3" name="Content Placeholder 2"/>
          <p:cNvSpPr>
            <a:spLocks noGrp="1"/>
          </p:cNvSpPr>
          <p:nvPr>
            <p:ph sz="half" idx="1" hasCustomPrompt="1"/>
          </p:nvPr>
        </p:nvSpPr>
        <p:spPr>
          <a:xfrm>
            <a:off x="1538113" y="1825625"/>
            <a:ext cx="4572000" cy="4351338"/>
          </a:xfrm>
        </p:spPr>
        <p:txBody>
          <a:bodyPr/>
          <a:lstStyle>
            <a:lvl1pPr>
              <a:defRPr baseline="0"/>
            </a:lvl1pPr>
            <a:lvl5pPr marL="2114550" indent="-225425">
              <a:defRPr/>
            </a:lvl5pPr>
          </a:lstStyle>
          <a:p>
            <a:pPr lvl="0"/>
            <a:r>
              <a:rPr lang="en-US" dirty="0"/>
              <a:t>Click to add a first level bullet point</a:t>
            </a:r>
          </a:p>
          <a:p>
            <a:pPr lvl="1"/>
            <a:r>
              <a:rPr lang="en-US" dirty="0"/>
              <a:t>Second level</a:t>
            </a:r>
          </a:p>
          <a:p>
            <a:pPr lvl="2"/>
            <a:r>
              <a:rPr lang="en-US" dirty="0"/>
              <a:t>. 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2E7B5B9E-AAAC-46F3-A729-F0A3305A9421}" type="datetimeFigureOut">
              <a:rPr lang="en-US" smtClean="0"/>
              <a:t>5/2/2022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B4CB0B-FA50-4591-8B7B-F7FA1D1F1112}" type="slidenum">
              <a:rPr lang="en-US" smtClean="0"/>
              <a:t>‹#›</a:t>
            </a:fld>
            <a:endParaRPr lang="en-US"/>
          </a:p>
        </p:txBody>
      </p:sp>
      <p:sp>
        <p:nvSpPr>
          <p:cNvPr id="8" name="Content Placeholder 2"/>
          <p:cNvSpPr>
            <a:spLocks noGrp="1"/>
          </p:cNvSpPr>
          <p:nvPr>
            <p:ph sz="half" idx="13" hasCustomPrompt="1"/>
          </p:nvPr>
        </p:nvSpPr>
        <p:spPr>
          <a:xfrm>
            <a:off x="6623753" y="1825625"/>
            <a:ext cx="4572000" cy="4351338"/>
          </a:xfrm>
        </p:spPr>
        <p:txBody>
          <a:bodyPr/>
          <a:lstStyle>
            <a:lvl1pPr>
              <a:defRPr baseline="0"/>
            </a:lvl1pPr>
            <a:lvl5pPr marL="2114550" indent="-225425">
              <a:defRPr/>
            </a:lvl5pPr>
          </a:lstStyle>
          <a:p>
            <a:pPr lvl="0"/>
            <a:r>
              <a:rPr lang="en-US" dirty="0"/>
              <a:t>Click to add a first level bullet point</a:t>
            </a:r>
          </a:p>
          <a:p>
            <a:pPr lvl="1"/>
            <a:r>
              <a:rPr lang="en-US" dirty="0"/>
              <a:t>Second level</a:t>
            </a:r>
          </a:p>
          <a:p>
            <a:pPr lvl="2"/>
            <a:r>
              <a:rPr lang="en-US" dirty="0"/>
              <a:t>. 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269762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1523999" y="1828799"/>
            <a:ext cx="4574021" cy="676275"/>
          </a:xfrm>
        </p:spPr>
        <p:txBody>
          <a:bodyPr anchor="ctr"/>
          <a:lstStyle>
            <a:lvl1pPr marL="0" indent="0">
              <a:buNone/>
              <a:defRPr sz="1800" b="1" cap="all" spc="70" baseline="0">
                <a:solidFill>
                  <a:schemeClr val="tx2"/>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A SUBTITLE</a:t>
            </a:r>
          </a:p>
        </p:txBody>
      </p:sp>
      <p:sp>
        <p:nvSpPr>
          <p:cNvPr id="4" name="Content Placeholder 3"/>
          <p:cNvSpPr>
            <a:spLocks noGrp="1"/>
          </p:cNvSpPr>
          <p:nvPr>
            <p:ph sz="half" idx="2" hasCustomPrompt="1"/>
          </p:nvPr>
        </p:nvSpPr>
        <p:spPr>
          <a:xfrm>
            <a:off x="1523999" y="2505075"/>
            <a:ext cx="4574021" cy="3667125"/>
          </a:xfrm>
        </p:spPr>
        <p:txBody>
          <a:bodyPr anchor="t"/>
          <a:lstStyle>
            <a:lvl1pPr>
              <a:defRPr baseline="0"/>
            </a:lvl1pPr>
          </a:lstStyle>
          <a:p>
            <a:pPr lvl="0"/>
            <a:r>
              <a:rPr lang="en-US" dirty="0"/>
              <a:t>Click to add a first level bullet point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6620256" y="1828799"/>
            <a:ext cx="4572000" cy="676275"/>
          </a:xfrm>
        </p:spPr>
        <p:txBody>
          <a:bodyPr anchor="ctr"/>
          <a:lstStyle>
            <a:lvl1pPr marL="0" indent="0">
              <a:buNone/>
              <a:defRPr sz="1800" b="1" cap="all" spc="70" baseline="0">
                <a:solidFill>
                  <a:schemeClr val="tx2"/>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A SUBTITLE</a:t>
            </a:r>
          </a:p>
        </p:txBody>
      </p:sp>
      <p:sp>
        <p:nvSpPr>
          <p:cNvPr id="6" name="Content Placeholder 5"/>
          <p:cNvSpPr>
            <a:spLocks noGrp="1"/>
          </p:cNvSpPr>
          <p:nvPr>
            <p:ph sz="quarter" idx="4" hasCustomPrompt="1"/>
          </p:nvPr>
        </p:nvSpPr>
        <p:spPr>
          <a:xfrm>
            <a:off x="6620256" y="2505075"/>
            <a:ext cx="4572000" cy="3667125"/>
          </a:xfrm>
        </p:spPr>
        <p:txBody>
          <a:bodyPr anchor="t"/>
          <a:lstStyle>
            <a:lvl1pPr>
              <a:defRPr baseline="0"/>
            </a:lvl1pPr>
          </a:lstStyle>
          <a:p>
            <a:pPr lvl="0"/>
            <a:r>
              <a:rPr lang="en-US" dirty="0"/>
              <a:t>Click to add a first level bullet point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2E7B5B9E-AAAC-46F3-A729-F0A3305A9421}" type="datetimeFigureOut">
              <a:rPr lang="en-US" smtClean="0"/>
              <a:t>5/2/2022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DB4CB0B-FA50-4591-8B7B-F7FA1D1F1112}" type="slidenum">
              <a:rPr lang="en-US" smtClean="0"/>
              <a:t>‹#›</a:t>
            </a:fld>
            <a:endParaRPr lang="en-US"/>
          </a:p>
        </p:txBody>
      </p:sp>
      <p:sp>
        <p:nvSpPr>
          <p:cNvPr id="10" name="Title 1"/>
          <p:cNvSpPr>
            <a:spLocks noGrp="1"/>
          </p:cNvSpPr>
          <p:nvPr>
            <p:ph type="title" hasCustomPrompt="1"/>
          </p:nvPr>
        </p:nvSpPr>
        <p:spPr>
          <a:xfrm>
            <a:off x="1998132" y="239889"/>
            <a:ext cx="9584267" cy="1143000"/>
          </a:xfrm>
        </p:spPr>
        <p:txBody>
          <a:bodyPr/>
          <a:lstStyle>
            <a:lvl1pPr>
              <a:defRPr baseline="0"/>
            </a:lvl1pPr>
          </a:lstStyle>
          <a:p>
            <a:r>
              <a:rPr lang="en-US" dirty="0"/>
              <a:t>Click to Edit the Title of this Slide</a:t>
            </a:r>
          </a:p>
        </p:txBody>
      </p:sp>
    </p:spTree>
    <p:extLst>
      <p:ext uri="{BB962C8B-B14F-4D97-AF65-F5344CB8AC3E}">
        <p14:creationId xmlns:p14="http://schemas.microsoft.com/office/powerpoint/2010/main" val="29364668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87368" y="239889"/>
            <a:ext cx="7495031" cy="1143000"/>
          </a:xfrm>
          <a:prstGeom prst="rect">
            <a:avLst/>
          </a:prstGeom>
        </p:spPr>
        <p:txBody>
          <a:bodyPr vert="horz" lIns="0" tIns="45720" rIns="0" bIns="45720" rtlCol="0" anchor="b">
            <a:noAutofit/>
          </a:bodyPr>
          <a:lstStyle/>
          <a:p>
            <a:r>
              <a:rPr lang="en-US" dirty="0"/>
              <a:t>Click to edit Master title style</a:t>
            </a:r>
          </a:p>
        </p:txBody>
      </p:sp>
      <p:sp>
        <p:nvSpPr>
          <p:cNvPr id="3" name="Text Placeholder 2"/>
          <p:cNvSpPr>
            <a:spLocks noGrp="1"/>
          </p:cNvSpPr>
          <p:nvPr>
            <p:ph type="body" idx="1"/>
          </p:nvPr>
        </p:nvSpPr>
        <p:spPr>
          <a:xfrm>
            <a:off x="1529646" y="1828800"/>
            <a:ext cx="10052754" cy="4343400"/>
          </a:xfrm>
          <a:prstGeom prst="rect">
            <a:avLst/>
          </a:prstGeom>
        </p:spPr>
        <p:txBody>
          <a:bodyPr vert="horz" lIns="0" tIns="45720" rIns="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818897" y="6356350"/>
            <a:ext cx="2743200" cy="273050"/>
          </a:xfrm>
          <a:prstGeom prst="rect">
            <a:avLst/>
          </a:prstGeom>
        </p:spPr>
        <p:txBody>
          <a:bodyPr vert="horz" lIns="91440" tIns="45720" rIns="91440" bIns="45720" rtlCol="0" anchor="b"/>
          <a:lstStyle>
            <a:lvl1pPr algn="r">
              <a:defRPr sz="1100">
                <a:solidFill>
                  <a:schemeClr val="tx1">
                    <a:lumMod val="60000"/>
                    <a:lumOff val="40000"/>
                  </a:schemeClr>
                </a:solidFill>
                <a:latin typeface="Proxima Nova Rg" panose="02000506030000020004" pitchFamily="50" charset="0"/>
              </a:defRPr>
            </a:lvl1pPr>
          </a:lstStyle>
          <a:p>
            <a:r>
              <a:rPr lang="en-US" dirty="0"/>
              <a:t>August 6, 2019</a:t>
            </a:r>
          </a:p>
        </p:txBody>
      </p:sp>
      <p:sp>
        <p:nvSpPr>
          <p:cNvPr id="5" name="Footer Placeholder 4"/>
          <p:cNvSpPr>
            <a:spLocks noGrp="1"/>
          </p:cNvSpPr>
          <p:nvPr>
            <p:ph type="ftr" sz="quarter" idx="3"/>
          </p:nvPr>
        </p:nvSpPr>
        <p:spPr>
          <a:xfrm>
            <a:off x="1529646" y="6356350"/>
            <a:ext cx="4114800" cy="273050"/>
          </a:xfrm>
          <a:prstGeom prst="rect">
            <a:avLst/>
          </a:prstGeom>
        </p:spPr>
        <p:txBody>
          <a:bodyPr vert="horz" lIns="91440" tIns="45720" rIns="91440" bIns="45720" rtlCol="0" anchor="b"/>
          <a:lstStyle>
            <a:lvl1pPr algn="l">
              <a:defRPr sz="1100">
                <a:solidFill>
                  <a:schemeClr val="tx1">
                    <a:lumMod val="60000"/>
                    <a:lumOff val="40000"/>
                  </a:schemeClr>
                </a:solidFill>
              </a:defRPr>
            </a:lvl1pPr>
          </a:lstStyle>
          <a:p>
            <a:endParaRPr lang="en-US"/>
          </a:p>
        </p:txBody>
      </p:sp>
      <p:sp>
        <p:nvSpPr>
          <p:cNvPr id="6" name="Slide Number Placeholder 5"/>
          <p:cNvSpPr>
            <a:spLocks noGrp="1"/>
          </p:cNvSpPr>
          <p:nvPr>
            <p:ph type="sldNum" sz="quarter" idx="4"/>
          </p:nvPr>
        </p:nvSpPr>
        <p:spPr>
          <a:xfrm>
            <a:off x="228600" y="6356350"/>
            <a:ext cx="1301046" cy="273050"/>
          </a:xfrm>
          <a:prstGeom prst="rect">
            <a:avLst/>
          </a:prstGeom>
        </p:spPr>
        <p:txBody>
          <a:bodyPr vert="horz" lIns="0" tIns="45720" rIns="0" bIns="45720" rtlCol="0" anchor="b"/>
          <a:lstStyle>
            <a:lvl1pPr algn="l">
              <a:defRPr sz="1100">
                <a:solidFill>
                  <a:schemeClr val="tx1">
                    <a:lumMod val="60000"/>
                    <a:lumOff val="40000"/>
                  </a:schemeClr>
                </a:solidFill>
              </a:defRPr>
            </a:lvl1pPr>
          </a:lstStyle>
          <a:p>
            <a:fld id="{7DB4CB0B-FA50-4591-8B7B-F7FA1D1F1112}" type="slidenum">
              <a:rPr lang="en-US" smtClean="0"/>
              <a:pPr/>
              <a:t>‹#›</a:t>
            </a:fld>
            <a:endParaRPr lang="en-US" dirty="0"/>
          </a:p>
        </p:txBody>
      </p:sp>
      <p:sp>
        <p:nvSpPr>
          <p:cNvPr id="10" name="TextBox 9">
            <a:extLst>
              <a:ext uri="{FF2B5EF4-FFF2-40B4-BE49-F238E27FC236}">
                <a16:creationId xmlns:a16="http://schemas.microsoft.com/office/drawing/2014/main" id="{17D8CAF6-F76D-6B40-935E-1B8EFD9BF1E5}"/>
              </a:ext>
            </a:extLst>
          </p:cNvPr>
          <p:cNvSpPr txBox="1"/>
          <p:nvPr userDrawn="1"/>
        </p:nvSpPr>
        <p:spPr>
          <a:xfrm>
            <a:off x="11164429" y="6355072"/>
            <a:ext cx="795337" cy="276999"/>
          </a:xfrm>
          <a:prstGeom prst="rect">
            <a:avLst/>
          </a:prstGeom>
          <a:noFill/>
        </p:spPr>
        <p:txBody>
          <a:bodyPr wrap="square" rtlCol="0" anchor="b">
            <a:spAutoFit/>
          </a:bodyPr>
          <a:lstStyle/>
          <a:p>
            <a:pPr algn="r"/>
            <a:fld id="{5B9421F9-87A2-334A-9355-D37FA2761CA8}" type="slidenum">
              <a:rPr lang="en-US" sz="1200" b="1" smtClean="0">
                <a:solidFill>
                  <a:schemeClr val="tx2"/>
                </a:solidFill>
                <a:latin typeface="+mn-lt"/>
              </a:rPr>
              <a:pPr algn="r"/>
              <a:t>‹#›</a:t>
            </a:fld>
            <a:endParaRPr lang="en-US" sz="1200" b="1" dirty="0">
              <a:solidFill>
                <a:schemeClr val="tx2"/>
              </a:solidFill>
              <a:latin typeface="+mn-lt"/>
            </a:endParaRPr>
          </a:p>
        </p:txBody>
      </p:sp>
      <p:pic>
        <p:nvPicPr>
          <p:cNvPr id="8" name="Picture 7">
            <a:extLst>
              <a:ext uri="{FF2B5EF4-FFF2-40B4-BE49-F238E27FC236}">
                <a16:creationId xmlns:a16="http://schemas.microsoft.com/office/drawing/2014/main" id="{3F50DF30-47CE-4EAE-8CED-4C24423EF347}"/>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28600" y="239889"/>
            <a:ext cx="3117584" cy="925336"/>
          </a:xfrm>
          <a:prstGeom prst="rect">
            <a:avLst/>
          </a:prstGeom>
        </p:spPr>
      </p:pic>
    </p:spTree>
    <p:extLst>
      <p:ext uri="{BB962C8B-B14F-4D97-AF65-F5344CB8AC3E}">
        <p14:creationId xmlns:p14="http://schemas.microsoft.com/office/powerpoint/2010/main" val="2358731976"/>
      </p:ext>
    </p:extLst>
  </p:cSld>
  <p:clrMap bg1="lt1" tx1="dk1" bg2="lt2" tx2="dk2" accent1="accent1" accent2="accent2" accent3="accent3" accent4="accent4" accent5="accent5" accent6="accent6" hlink="hlink" folHlink="folHlink"/>
  <p:sldLayoutIdLst>
    <p:sldLayoutId id="2147483781" r:id="rId1"/>
    <p:sldLayoutId id="2147483793" r:id="rId2"/>
    <p:sldLayoutId id="2147483783" r:id="rId3"/>
    <p:sldLayoutId id="2147483795" r:id="rId4"/>
    <p:sldLayoutId id="2147483794" r:id="rId5"/>
    <p:sldLayoutId id="2147483792" r:id="rId6"/>
    <p:sldLayoutId id="2147483782" r:id="rId7"/>
    <p:sldLayoutId id="2147483784" r:id="rId8"/>
    <p:sldLayoutId id="2147483785" r:id="rId9"/>
    <p:sldLayoutId id="2147483786" r:id="rId10"/>
    <p:sldLayoutId id="2147483796" r:id="rId11"/>
    <p:sldLayoutId id="2147483787" r:id="rId12"/>
    <p:sldLayoutId id="2147483788" r:id="rId13"/>
    <p:sldLayoutId id="2147483797" r:id="rId14"/>
    <p:sldLayoutId id="2147483789" r:id="rId15"/>
  </p:sldLayoutIdLst>
  <p:txStyles>
    <p:titleStyle>
      <a:lvl1pPr algn="r" defTabSz="914400" rtl="0" eaLnBrk="1" latinLnBrk="0" hangingPunct="1">
        <a:lnSpc>
          <a:spcPct val="90000"/>
        </a:lnSpc>
        <a:spcBef>
          <a:spcPct val="0"/>
        </a:spcBef>
        <a:buNone/>
        <a:defRPr sz="4000" b="0" kern="1200" spc="70" baseline="0">
          <a:solidFill>
            <a:schemeClr val="tx2"/>
          </a:solidFill>
          <a:latin typeface="Brandon Grotesque Black" panose="020B0A03020203060202" pitchFamily="34" charset="0"/>
          <a:ea typeface="+mj-ea"/>
          <a:cs typeface="+mj-cs"/>
        </a:defRPr>
      </a:lvl1pPr>
    </p:titleStyle>
    <p:bodyStyle>
      <a:lvl1pPr marL="228600" indent="-228600" algn="l" defTabSz="914400" rtl="0" eaLnBrk="1" latinLnBrk="0" hangingPunct="1">
        <a:lnSpc>
          <a:spcPct val="110000"/>
        </a:lnSpc>
        <a:spcBef>
          <a:spcPts val="600"/>
        </a:spcBef>
        <a:spcAft>
          <a:spcPts val="600"/>
        </a:spcAft>
        <a:buClr>
          <a:schemeClr val="tx1"/>
        </a:buClr>
        <a:buSzPct val="140000"/>
        <a:buFont typeface="Arial" panose="020B0604020202020204" pitchFamily="34" charset="0"/>
        <a:buChar char="•"/>
        <a:defRPr sz="2000" kern="1200">
          <a:solidFill>
            <a:schemeClr val="tx1"/>
          </a:solidFill>
          <a:latin typeface="Proxima Nova Rg" panose="02000506030000020004" pitchFamily="50" charset="0"/>
          <a:ea typeface="+mn-ea"/>
          <a:cs typeface="+mn-cs"/>
        </a:defRPr>
      </a:lvl1pPr>
      <a:lvl2pPr marL="800100" indent="-338138" algn="l" defTabSz="914400" rtl="0" eaLnBrk="1" latinLnBrk="0" hangingPunct="1">
        <a:lnSpc>
          <a:spcPct val="110000"/>
        </a:lnSpc>
        <a:spcBef>
          <a:spcPts val="600"/>
        </a:spcBef>
        <a:spcAft>
          <a:spcPts val="600"/>
        </a:spcAft>
        <a:buClr>
          <a:schemeClr val="tx1"/>
        </a:buClr>
        <a:buFont typeface="Georgia" panose="02040502050405020303" pitchFamily="18" charset="0"/>
        <a:buChar char="—"/>
        <a:defRPr sz="2000" kern="1200">
          <a:solidFill>
            <a:schemeClr val="tx1"/>
          </a:solidFill>
          <a:latin typeface="Proxima Nova Rg" panose="02000506030000020004" pitchFamily="50" charset="0"/>
          <a:ea typeface="+mn-ea"/>
          <a:cs typeface="+mn-cs"/>
        </a:defRPr>
      </a:lvl2pPr>
      <a:lvl3pPr marL="1200150" indent="-225425" algn="l" defTabSz="914400" rtl="0" eaLnBrk="1" latinLnBrk="0" hangingPunct="1">
        <a:lnSpc>
          <a:spcPct val="110000"/>
        </a:lnSpc>
        <a:spcBef>
          <a:spcPts val="600"/>
        </a:spcBef>
        <a:spcAft>
          <a:spcPts val="600"/>
        </a:spcAft>
        <a:buFont typeface="Calibri" panose="020F0502020204030204" pitchFamily="34" charset="0"/>
        <a:buChar char="–"/>
        <a:defRPr sz="2000" kern="1200">
          <a:solidFill>
            <a:schemeClr val="tx1"/>
          </a:solidFill>
          <a:latin typeface="Proxima Nova Rg" panose="02000506030000020004" pitchFamily="50" charset="0"/>
          <a:ea typeface="+mn-ea"/>
          <a:cs typeface="+mn-cs"/>
        </a:defRPr>
      </a:lvl3pPr>
      <a:lvl4pPr marL="1657350" indent="-236538" algn="l" defTabSz="914400" rtl="0" eaLnBrk="1" latinLnBrk="0" hangingPunct="1">
        <a:lnSpc>
          <a:spcPct val="110000"/>
        </a:lnSpc>
        <a:spcBef>
          <a:spcPts val="600"/>
        </a:spcBef>
        <a:spcAft>
          <a:spcPts val="600"/>
        </a:spcAft>
        <a:buSzPct val="120000"/>
        <a:buFont typeface="Arial" panose="020B0604020202020204" pitchFamily="34" charset="0"/>
        <a:buChar char="◦"/>
        <a:tabLst>
          <a:tab pos="1657350" algn="l"/>
        </a:tabLst>
        <a:defRPr sz="2000" kern="1200">
          <a:solidFill>
            <a:schemeClr val="tx1"/>
          </a:solidFill>
          <a:latin typeface="Proxima Nova Rg" panose="02000506030000020004" pitchFamily="50" charset="0"/>
          <a:ea typeface="+mn-ea"/>
          <a:cs typeface="+mn-cs"/>
        </a:defRPr>
      </a:lvl4pPr>
      <a:lvl5pPr marL="2114550" indent="-225425" algn="l" defTabSz="914400" rtl="0" eaLnBrk="1" latinLnBrk="0" hangingPunct="1">
        <a:lnSpc>
          <a:spcPct val="110000"/>
        </a:lnSpc>
        <a:spcBef>
          <a:spcPts val="600"/>
        </a:spcBef>
        <a:spcAft>
          <a:spcPts val="600"/>
        </a:spcAft>
        <a:buFont typeface="Arial" panose="020B0604020202020204" pitchFamily="34" charset="0"/>
        <a:buChar char="•"/>
        <a:defRPr sz="2000" kern="1200">
          <a:solidFill>
            <a:schemeClr val="tx1"/>
          </a:solidFill>
          <a:latin typeface="Proxima Nova Rg"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144" userDrawn="1">
          <p15:clr>
            <a:srgbClr val="F26B43"/>
          </p15:clr>
        </p15:guide>
        <p15:guide id="3" orient="horz" pos="144" userDrawn="1">
          <p15:clr>
            <a:srgbClr val="F26B43"/>
          </p15:clr>
        </p15:guide>
        <p15:guide id="4" orient="horz" pos="4176" userDrawn="1">
          <p15:clr>
            <a:srgbClr val="F26B43"/>
          </p15:clr>
        </p15:guide>
        <p15:guide id="5" pos="3840" userDrawn="1">
          <p15:clr>
            <a:srgbClr val="F26B43"/>
          </p15:clr>
        </p15:guide>
        <p15:guide id="6" pos="7536" userDrawn="1">
          <p15:clr>
            <a:srgbClr val="F26B43"/>
          </p15:clr>
        </p15:guide>
        <p15:guide id="7" pos="7296" userDrawn="1">
          <p15:clr>
            <a:srgbClr val="F26B43"/>
          </p15:clr>
        </p15:guide>
        <p15:guide id="9" pos="1248" userDrawn="1">
          <p15:clr>
            <a:srgbClr val="F26B43"/>
          </p15:clr>
        </p15:guide>
        <p15:guide id="10" orient="horz" pos="1152" userDrawn="1">
          <p15:clr>
            <a:srgbClr val="F26B43"/>
          </p15:clr>
        </p15:guide>
        <p15:guide id="11" pos="960" userDrawn="1">
          <p15:clr>
            <a:srgbClr val="F26B43"/>
          </p15:clr>
        </p15:guide>
        <p15:guide id="12" orient="horz" pos="3888" userDrawn="1">
          <p15:clr>
            <a:srgbClr val="F26B43"/>
          </p15:clr>
        </p15:guide>
        <p15:guide id="13" pos="1560" userDrawn="1">
          <p15:clr>
            <a:srgbClr val="F26B43"/>
          </p15:clr>
        </p15:guide>
        <p15:guide id="14" pos="1872" userDrawn="1">
          <p15:clr>
            <a:srgbClr val="F26B43"/>
          </p15:clr>
        </p15:guide>
        <p15:guide id="15" pos="216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12.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B31A74B-493A-4AC4-9AB7-2B6958C4EACD}"/>
              </a:ext>
            </a:extLst>
          </p:cNvPr>
          <p:cNvSpPr>
            <a:spLocks noGrp="1"/>
          </p:cNvSpPr>
          <p:nvPr>
            <p:ph type="body" sz="quarter" idx="13"/>
          </p:nvPr>
        </p:nvSpPr>
        <p:spPr/>
        <p:txBody>
          <a:bodyPr/>
          <a:lstStyle/>
          <a:p>
            <a:r>
              <a:rPr lang="en-US" sz="1800" dirty="0">
                <a:latin typeface="Proxima Nova Rg" panose="02000506030000020004" pitchFamily="50" charset="0"/>
              </a:rPr>
              <a:t>Presented by:</a:t>
            </a:r>
          </a:p>
          <a:p>
            <a:r>
              <a:rPr lang="en-US" sz="1800" dirty="0">
                <a:latin typeface="Proxima Nova Rg" panose="02000506030000020004" pitchFamily="50" charset="0"/>
              </a:rPr>
              <a:t>Kate Blair, Executive Director</a:t>
            </a:r>
            <a:br>
              <a:rPr lang="en-US" sz="1800" dirty="0"/>
            </a:br>
            <a:r>
              <a:rPr lang="en-US" sz="1800" dirty="0" err="1"/>
              <a:t>Ja’Nae</a:t>
            </a:r>
            <a:r>
              <a:rPr lang="en-US" sz="1800" dirty="0"/>
              <a:t> Brown, Bright House Manager</a:t>
            </a:r>
            <a:endParaRPr lang="en-US" sz="1800" dirty="0">
              <a:latin typeface="Proxima Nova Rg" panose="02000506030000020004" pitchFamily="50" charset="0"/>
            </a:endParaRPr>
          </a:p>
        </p:txBody>
      </p:sp>
      <p:sp>
        <p:nvSpPr>
          <p:cNvPr id="5" name="Title 4">
            <a:extLst>
              <a:ext uri="{FF2B5EF4-FFF2-40B4-BE49-F238E27FC236}">
                <a16:creationId xmlns:a16="http://schemas.microsoft.com/office/drawing/2014/main" id="{D7CD86C5-8A5C-4858-9B26-62F5C13ED155}"/>
              </a:ext>
            </a:extLst>
          </p:cNvPr>
          <p:cNvSpPr>
            <a:spLocks noGrp="1"/>
          </p:cNvSpPr>
          <p:nvPr>
            <p:ph type="ctrTitle"/>
          </p:nvPr>
        </p:nvSpPr>
        <p:spPr>
          <a:xfrm>
            <a:off x="1535288" y="2630314"/>
            <a:ext cx="7985229" cy="1600200"/>
          </a:xfrm>
        </p:spPr>
        <p:txBody>
          <a:bodyPr/>
          <a:lstStyle/>
          <a:p>
            <a:r>
              <a:rPr lang="en-US" dirty="0">
                <a:latin typeface="Brandon Grotesque Black" panose="020B0A03020203060202" pitchFamily="34" charset="0"/>
              </a:rPr>
              <a:t>Overview of Brightside Child &amp; Family Advocacy</a:t>
            </a:r>
          </a:p>
        </p:txBody>
      </p:sp>
    </p:spTree>
    <p:extLst>
      <p:ext uri="{BB962C8B-B14F-4D97-AF65-F5344CB8AC3E}">
        <p14:creationId xmlns:p14="http://schemas.microsoft.com/office/powerpoint/2010/main" val="28641407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013E8B6-F2DD-D545-B992-C12F45E719FE}"/>
              </a:ext>
            </a:extLst>
          </p:cNvPr>
          <p:cNvSpPr txBox="1"/>
          <p:nvPr/>
        </p:nvSpPr>
        <p:spPr>
          <a:xfrm>
            <a:off x="3353211" y="433549"/>
            <a:ext cx="8106334" cy="707886"/>
          </a:xfrm>
          <a:prstGeom prst="rect">
            <a:avLst/>
          </a:prstGeom>
          <a:noFill/>
        </p:spPr>
        <p:txBody>
          <a:bodyPr wrap="square" rtlCol="0">
            <a:spAutoFit/>
          </a:bodyPr>
          <a:lstStyle/>
          <a:p>
            <a:pPr algn="r"/>
            <a:r>
              <a:rPr lang="en-US" sz="4000" b="1" dirty="0">
                <a:solidFill>
                  <a:srgbClr val="00457C"/>
                </a:solidFill>
                <a:latin typeface="Brandon Grotesque Black" panose="020B0A03020203060202" pitchFamily="34" charset="0"/>
              </a:rPr>
              <a:t>Foster Care in Chatham County</a:t>
            </a:r>
          </a:p>
        </p:txBody>
      </p:sp>
      <p:sp>
        <p:nvSpPr>
          <p:cNvPr id="8" name="TextBox 7">
            <a:extLst>
              <a:ext uri="{FF2B5EF4-FFF2-40B4-BE49-F238E27FC236}">
                <a16:creationId xmlns:a16="http://schemas.microsoft.com/office/drawing/2014/main" id="{61BA8DE4-7C8B-440D-8D49-E4C9E7621999}"/>
              </a:ext>
            </a:extLst>
          </p:cNvPr>
          <p:cNvSpPr txBox="1"/>
          <p:nvPr/>
        </p:nvSpPr>
        <p:spPr>
          <a:xfrm>
            <a:off x="5629589" y="1500447"/>
            <a:ext cx="5706733" cy="4222246"/>
          </a:xfrm>
          <a:prstGeom prst="rect">
            <a:avLst/>
          </a:prstGeom>
          <a:noFill/>
        </p:spPr>
        <p:txBody>
          <a:bodyPr wrap="square" rtlCol="0">
            <a:spAutoFit/>
          </a:bodyPr>
          <a:lstStyle/>
          <a:p>
            <a:pPr>
              <a:lnSpc>
                <a:spcPct val="125000"/>
              </a:lnSpc>
            </a:pPr>
            <a:r>
              <a:rPr lang="en-US" sz="2400" b="1" dirty="0">
                <a:ln w="3175">
                  <a:noFill/>
                </a:ln>
                <a:solidFill>
                  <a:schemeClr val="tx1"/>
                </a:solidFill>
                <a:latin typeface="Proxima Nova Rg" panose="02000506030000020004" pitchFamily="50" charset="0"/>
              </a:rPr>
              <a:t>Reasons for removal </a:t>
            </a:r>
          </a:p>
          <a:p>
            <a:pPr marL="285750" indent="-285750">
              <a:lnSpc>
                <a:spcPct val="125000"/>
              </a:lnSpc>
              <a:buFont typeface="Arial" panose="020B0604020202020204" pitchFamily="34" charset="0"/>
              <a:buChar char="•"/>
            </a:pPr>
            <a:r>
              <a:rPr lang="en-US" sz="2400" dirty="0">
                <a:ln w="3175">
                  <a:noFill/>
                </a:ln>
                <a:solidFill>
                  <a:schemeClr val="tx1"/>
                </a:solidFill>
                <a:latin typeface="Proxima Nova Rg" panose="02000506030000020004" pitchFamily="50" charset="0"/>
              </a:rPr>
              <a:t>Neglect - 13% </a:t>
            </a:r>
          </a:p>
          <a:p>
            <a:pPr marL="285750" indent="-285750">
              <a:lnSpc>
                <a:spcPct val="125000"/>
              </a:lnSpc>
              <a:buFont typeface="Arial" panose="020B0604020202020204" pitchFamily="34" charset="0"/>
              <a:buChar char="•"/>
            </a:pPr>
            <a:r>
              <a:rPr lang="en-US" sz="2400" dirty="0">
                <a:ln w="3175">
                  <a:noFill/>
                </a:ln>
                <a:solidFill>
                  <a:schemeClr val="tx1"/>
                </a:solidFill>
                <a:latin typeface="Proxima Nova Rg" panose="02000506030000020004" pitchFamily="50" charset="0"/>
              </a:rPr>
              <a:t>Caretaker drug and alcohol use - 30% </a:t>
            </a:r>
          </a:p>
          <a:p>
            <a:pPr marL="285750" indent="-285750">
              <a:lnSpc>
                <a:spcPct val="125000"/>
              </a:lnSpc>
              <a:buFont typeface="Arial" panose="020B0604020202020204" pitchFamily="34" charset="0"/>
              <a:buChar char="•"/>
            </a:pPr>
            <a:r>
              <a:rPr lang="en-US" sz="2400" dirty="0">
                <a:ln w="3175">
                  <a:noFill/>
                </a:ln>
                <a:solidFill>
                  <a:schemeClr val="tx1"/>
                </a:solidFill>
                <a:latin typeface="Proxima Nova Rg" panose="02000506030000020004" pitchFamily="50" charset="0"/>
              </a:rPr>
              <a:t>Physical abuse - 5% </a:t>
            </a:r>
          </a:p>
          <a:p>
            <a:pPr marL="285750" indent="-285750">
              <a:lnSpc>
                <a:spcPct val="125000"/>
              </a:lnSpc>
              <a:buFont typeface="Arial" panose="020B0604020202020204" pitchFamily="34" charset="0"/>
              <a:buChar char="•"/>
            </a:pPr>
            <a:r>
              <a:rPr lang="en-US" sz="2400" dirty="0">
                <a:ln w="3175">
                  <a:noFill/>
                </a:ln>
                <a:solidFill>
                  <a:schemeClr val="tx1"/>
                </a:solidFill>
                <a:latin typeface="Proxima Nova Rg" panose="02000506030000020004" pitchFamily="50" charset="0"/>
              </a:rPr>
              <a:t>Inability to cope - 36% </a:t>
            </a:r>
          </a:p>
          <a:p>
            <a:pPr marL="285750" indent="-285750">
              <a:lnSpc>
                <a:spcPct val="125000"/>
              </a:lnSpc>
              <a:buFont typeface="Arial" panose="020B0604020202020204" pitchFamily="34" charset="0"/>
              <a:buChar char="•"/>
            </a:pPr>
            <a:r>
              <a:rPr lang="en-US" sz="2400" dirty="0">
                <a:ln w="3175">
                  <a:noFill/>
                </a:ln>
                <a:solidFill>
                  <a:schemeClr val="tx1"/>
                </a:solidFill>
                <a:latin typeface="Proxima Nova Rg" panose="02000506030000020004" pitchFamily="50" charset="0"/>
              </a:rPr>
              <a:t>Inadequate housing - 14% </a:t>
            </a:r>
          </a:p>
          <a:p>
            <a:pPr marL="285750" indent="-285750">
              <a:lnSpc>
                <a:spcPct val="125000"/>
              </a:lnSpc>
              <a:buFont typeface="Arial" panose="020B0604020202020204" pitchFamily="34" charset="0"/>
              <a:buChar char="•"/>
            </a:pPr>
            <a:r>
              <a:rPr lang="en-US" sz="2400" dirty="0">
                <a:ln w="3175">
                  <a:noFill/>
                </a:ln>
                <a:solidFill>
                  <a:schemeClr val="tx1"/>
                </a:solidFill>
                <a:latin typeface="Proxima Nova Rg" panose="02000506030000020004" pitchFamily="50" charset="0"/>
              </a:rPr>
              <a:t>Incarceration - 2% </a:t>
            </a:r>
          </a:p>
          <a:p>
            <a:pPr marL="285750" indent="-285750">
              <a:lnSpc>
                <a:spcPct val="125000"/>
              </a:lnSpc>
              <a:buFont typeface="Arial" panose="020B0604020202020204" pitchFamily="34" charset="0"/>
              <a:buChar char="•"/>
            </a:pPr>
            <a:r>
              <a:rPr lang="en-US" sz="2400" dirty="0">
                <a:ln w="3175">
                  <a:noFill/>
                </a:ln>
                <a:solidFill>
                  <a:schemeClr val="tx1"/>
                </a:solidFill>
                <a:latin typeface="Proxima Nova Rg" panose="02000506030000020004" pitchFamily="50" charset="0"/>
              </a:rPr>
              <a:t>Child behavior - 20% </a:t>
            </a:r>
          </a:p>
          <a:p>
            <a:pPr marL="285750" indent="-285750">
              <a:lnSpc>
                <a:spcPct val="125000"/>
              </a:lnSpc>
              <a:buFont typeface="Arial" panose="020B0604020202020204" pitchFamily="34" charset="0"/>
              <a:buChar char="•"/>
            </a:pPr>
            <a:r>
              <a:rPr lang="en-US" sz="2400" dirty="0">
                <a:ln w="3175">
                  <a:noFill/>
                </a:ln>
                <a:latin typeface="Proxima Nova Rg" panose="02000506030000020004" pitchFamily="50" charset="0"/>
              </a:rPr>
              <a:t>Abandonment – 10%</a:t>
            </a:r>
          </a:p>
        </p:txBody>
      </p:sp>
      <p:pic>
        <p:nvPicPr>
          <p:cNvPr id="5" name="Picture 4">
            <a:extLst>
              <a:ext uri="{FF2B5EF4-FFF2-40B4-BE49-F238E27FC236}">
                <a16:creationId xmlns:a16="http://schemas.microsoft.com/office/drawing/2014/main" id="{BA9351D6-630D-4734-97FF-83D7067ACB11}"/>
              </a:ext>
            </a:extLst>
          </p:cNvPr>
          <p:cNvPicPr>
            <a:picLocks noChangeAspect="1"/>
          </p:cNvPicPr>
          <p:nvPr/>
        </p:nvPicPr>
        <p:blipFill rotWithShape="1">
          <a:blip r:embed="rId2"/>
          <a:srcRect l="25667"/>
          <a:stretch/>
        </p:blipFill>
        <p:spPr>
          <a:xfrm>
            <a:off x="1155889" y="1664684"/>
            <a:ext cx="4166045" cy="3736731"/>
          </a:xfrm>
          <a:prstGeom prst="rect">
            <a:avLst/>
          </a:prstGeom>
        </p:spPr>
      </p:pic>
    </p:spTree>
    <p:extLst>
      <p:ext uri="{BB962C8B-B14F-4D97-AF65-F5344CB8AC3E}">
        <p14:creationId xmlns:p14="http://schemas.microsoft.com/office/powerpoint/2010/main" val="39021395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1BA8DE4-7C8B-440D-8D49-E4C9E7621999}"/>
              </a:ext>
            </a:extLst>
          </p:cNvPr>
          <p:cNvSpPr txBox="1"/>
          <p:nvPr/>
        </p:nvSpPr>
        <p:spPr>
          <a:xfrm>
            <a:off x="6364838" y="1480036"/>
            <a:ext cx="5381714" cy="4683911"/>
          </a:xfrm>
          <a:prstGeom prst="rect">
            <a:avLst/>
          </a:prstGeom>
          <a:noFill/>
        </p:spPr>
        <p:txBody>
          <a:bodyPr wrap="square" rtlCol="0">
            <a:spAutoFit/>
          </a:bodyPr>
          <a:lstStyle/>
          <a:p>
            <a:pPr>
              <a:lnSpc>
                <a:spcPct val="125000"/>
              </a:lnSpc>
            </a:pPr>
            <a:r>
              <a:rPr lang="en-US" sz="2400" b="1" dirty="0">
                <a:ln w="3175">
                  <a:noFill/>
                </a:ln>
                <a:solidFill>
                  <a:srgbClr val="000000"/>
                </a:solidFill>
                <a:latin typeface="Proxima Nova Rg" panose="02000506030000020004" pitchFamily="50" charset="0"/>
              </a:rPr>
              <a:t>Exiting Foster Care</a:t>
            </a:r>
          </a:p>
          <a:p>
            <a:pPr marL="285750" indent="-285750">
              <a:lnSpc>
                <a:spcPct val="125000"/>
              </a:lnSpc>
              <a:buFont typeface="Arial" panose="020B0604020202020204" pitchFamily="34" charset="0"/>
              <a:buChar char="•"/>
            </a:pPr>
            <a:r>
              <a:rPr lang="en-US" sz="2400" dirty="0">
                <a:ln w="3175">
                  <a:noFill/>
                </a:ln>
                <a:solidFill>
                  <a:srgbClr val="000000"/>
                </a:solidFill>
                <a:latin typeface="Proxima Nova Rg" panose="02000506030000020004" pitchFamily="50" charset="0"/>
              </a:rPr>
              <a:t>Reunification – 38% </a:t>
            </a:r>
          </a:p>
          <a:p>
            <a:pPr marL="285750" indent="-285750">
              <a:lnSpc>
                <a:spcPct val="125000"/>
              </a:lnSpc>
              <a:buFont typeface="Arial" panose="020B0604020202020204" pitchFamily="34" charset="0"/>
              <a:buChar char="•"/>
            </a:pPr>
            <a:r>
              <a:rPr lang="en-US" sz="2400" dirty="0">
                <a:ln w="3175">
                  <a:noFill/>
                </a:ln>
                <a:solidFill>
                  <a:srgbClr val="000000"/>
                </a:solidFill>
                <a:latin typeface="Proxima Nova Rg" panose="02000506030000020004" pitchFamily="50" charset="0"/>
              </a:rPr>
              <a:t>Adoption - 18% </a:t>
            </a:r>
          </a:p>
          <a:p>
            <a:pPr marL="285750" indent="-285750">
              <a:lnSpc>
                <a:spcPct val="125000"/>
              </a:lnSpc>
              <a:buFont typeface="Arial" panose="020B0604020202020204" pitchFamily="34" charset="0"/>
              <a:buChar char="•"/>
            </a:pPr>
            <a:r>
              <a:rPr lang="en-US" sz="2400" dirty="0">
                <a:ln w="3175">
                  <a:noFill/>
                </a:ln>
                <a:solidFill>
                  <a:srgbClr val="000000"/>
                </a:solidFill>
                <a:latin typeface="Proxima Nova Rg" panose="02000506030000020004" pitchFamily="50" charset="0"/>
              </a:rPr>
              <a:t>Emancipation - 19% </a:t>
            </a:r>
          </a:p>
          <a:p>
            <a:pPr marL="285750" indent="-285750">
              <a:lnSpc>
                <a:spcPct val="125000"/>
              </a:lnSpc>
              <a:buFont typeface="Arial" panose="020B0604020202020204" pitchFamily="34" charset="0"/>
              <a:buChar char="•"/>
            </a:pPr>
            <a:r>
              <a:rPr lang="en-US" sz="2400" dirty="0">
                <a:ln w="3175">
                  <a:noFill/>
                </a:ln>
                <a:solidFill>
                  <a:srgbClr val="000000"/>
                </a:solidFill>
                <a:latin typeface="Proxima Nova Rg" panose="02000506030000020004" pitchFamily="50" charset="0"/>
              </a:rPr>
              <a:t>Guardianship - 17% </a:t>
            </a:r>
          </a:p>
          <a:p>
            <a:pPr>
              <a:lnSpc>
                <a:spcPct val="125000"/>
              </a:lnSpc>
            </a:pPr>
            <a:endParaRPr lang="en-US" sz="2400" dirty="0">
              <a:ln w="3175">
                <a:noFill/>
              </a:ln>
              <a:solidFill>
                <a:srgbClr val="000000"/>
              </a:solidFill>
              <a:latin typeface="Proxima Nova Rg" panose="02000506030000020004" pitchFamily="50" charset="0"/>
            </a:endParaRPr>
          </a:p>
          <a:p>
            <a:pPr>
              <a:lnSpc>
                <a:spcPct val="125000"/>
              </a:lnSpc>
            </a:pPr>
            <a:r>
              <a:rPr lang="en-US" sz="2400" dirty="0">
                <a:ln w="3175">
                  <a:noFill/>
                </a:ln>
                <a:solidFill>
                  <a:srgbClr val="000000"/>
                </a:solidFill>
                <a:latin typeface="Proxima Nova Rg" panose="02000506030000020004" pitchFamily="50" charset="0"/>
              </a:rPr>
              <a:t>Median length of stay in foster care – 27.6 months</a:t>
            </a:r>
          </a:p>
          <a:p>
            <a:pPr>
              <a:lnSpc>
                <a:spcPct val="125000"/>
              </a:lnSpc>
            </a:pPr>
            <a:r>
              <a:rPr lang="en-US" sz="2400" dirty="0">
                <a:ln w="3175">
                  <a:noFill/>
                </a:ln>
                <a:solidFill>
                  <a:srgbClr val="000000"/>
                </a:solidFill>
                <a:latin typeface="Proxima Nova Rg" panose="02000506030000020004" pitchFamily="50" charset="0"/>
              </a:rPr>
              <a:t>Median length of stay in foster care before reunification – 14.7 months</a:t>
            </a:r>
          </a:p>
        </p:txBody>
      </p:sp>
      <p:pic>
        <p:nvPicPr>
          <p:cNvPr id="4" name="Picture 3">
            <a:extLst>
              <a:ext uri="{FF2B5EF4-FFF2-40B4-BE49-F238E27FC236}">
                <a16:creationId xmlns:a16="http://schemas.microsoft.com/office/drawing/2014/main" id="{1024BE3C-6D4A-4FAC-8675-6CDB2D8DD298}"/>
              </a:ext>
            </a:extLst>
          </p:cNvPr>
          <p:cNvPicPr>
            <a:picLocks noChangeAspect="1"/>
          </p:cNvPicPr>
          <p:nvPr/>
        </p:nvPicPr>
        <p:blipFill>
          <a:blip r:embed="rId2"/>
          <a:stretch>
            <a:fillRect/>
          </a:stretch>
        </p:blipFill>
        <p:spPr>
          <a:xfrm>
            <a:off x="687759" y="2310072"/>
            <a:ext cx="4984759" cy="3323492"/>
          </a:xfrm>
          <a:prstGeom prst="rect">
            <a:avLst/>
          </a:prstGeom>
        </p:spPr>
      </p:pic>
      <p:sp>
        <p:nvSpPr>
          <p:cNvPr id="3" name="Rectangle 2">
            <a:extLst>
              <a:ext uri="{FF2B5EF4-FFF2-40B4-BE49-F238E27FC236}">
                <a16:creationId xmlns:a16="http://schemas.microsoft.com/office/drawing/2014/main" id="{815567F1-6091-493F-BD12-E97404DFD233}"/>
              </a:ext>
            </a:extLst>
          </p:cNvPr>
          <p:cNvSpPr/>
          <p:nvPr/>
        </p:nvSpPr>
        <p:spPr>
          <a:xfrm>
            <a:off x="4646467" y="375412"/>
            <a:ext cx="7100085" cy="707886"/>
          </a:xfrm>
          <a:prstGeom prst="rect">
            <a:avLst/>
          </a:prstGeom>
        </p:spPr>
        <p:txBody>
          <a:bodyPr wrap="none">
            <a:spAutoFit/>
          </a:bodyPr>
          <a:lstStyle/>
          <a:p>
            <a:pPr algn="r"/>
            <a:r>
              <a:rPr lang="en-US" sz="4000" b="1" dirty="0">
                <a:solidFill>
                  <a:srgbClr val="00457C"/>
                </a:solidFill>
                <a:latin typeface="Brandon Grotesque Black" panose="020B0A03020203060202" pitchFamily="34" charset="0"/>
              </a:rPr>
              <a:t>Foster Care in Chatham County</a:t>
            </a:r>
          </a:p>
        </p:txBody>
      </p:sp>
    </p:spTree>
    <p:extLst>
      <p:ext uri="{BB962C8B-B14F-4D97-AF65-F5344CB8AC3E}">
        <p14:creationId xmlns:p14="http://schemas.microsoft.com/office/powerpoint/2010/main" val="5589647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95;p6">
            <a:extLst>
              <a:ext uri="{FF2B5EF4-FFF2-40B4-BE49-F238E27FC236}">
                <a16:creationId xmlns:a16="http://schemas.microsoft.com/office/drawing/2014/main" id="{ABF0D4D2-02D6-4346-A3FC-DC17F690E1F9}"/>
              </a:ext>
            </a:extLst>
          </p:cNvPr>
          <p:cNvSpPr txBox="1"/>
          <p:nvPr/>
        </p:nvSpPr>
        <p:spPr>
          <a:xfrm>
            <a:off x="3624945" y="331877"/>
            <a:ext cx="8033656" cy="861734"/>
          </a:xfrm>
          <a:prstGeom prst="rect">
            <a:avLst/>
          </a:prstGeom>
          <a:noFill/>
          <a:ln>
            <a:noFill/>
          </a:ln>
        </p:spPr>
        <p:txBody>
          <a:bodyPr spcFirstLastPara="1" wrap="square" lIns="91425" tIns="45700" rIns="91425" bIns="45700" anchor="t" anchorCtr="0">
            <a:spAutoFit/>
          </a:bodyPr>
          <a:lstStyle/>
          <a:p>
            <a:pPr marL="0" marR="0" lvl="0" indent="0" algn="r" rtl="0">
              <a:lnSpc>
                <a:spcPct val="125000"/>
              </a:lnSpc>
              <a:spcBef>
                <a:spcPts val="0"/>
              </a:spcBef>
              <a:spcAft>
                <a:spcPts val="0"/>
              </a:spcAft>
              <a:buNone/>
            </a:pPr>
            <a:r>
              <a:rPr lang="en-US" sz="4000" b="1" dirty="0">
                <a:solidFill>
                  <a:srgbClr val="00447C"/>
                </a:solidFill>
                <a:latin typeface="Brandon Grotesque Black" panose="020B0A03020203060202" pitchFamily="34" charset="0"/>
                <a:ea typeface="Arial"/>
                <a:cs typeface="Arial"/>
                <a:sym typeface="Arial"/>
              </a:rPr>
              <a:t>Reunifying Families</a:t>
            </a:r>
            <a:endParaRPr sz="4000" b="1" u="sng" dirty="0">
              <a:solidFill>
                <a:srgbClr val="00447C"/>
              </a:solidFill>
              <a:latin typeface="Brandon Grotesque Black" panose="020B0A03020203060202" pitchFamily="34" charset="0"/>
              <a:ea typeface="Arial"/>
              <a:cs typeface="Arial"/>
              <a:sym typeface="Arial"/>
            </a:endParaRPr>
          </a:p>
        </p:txBody>
      </p:sp>
      <p:sp>
        <p:nvSpPr>
          <p:cNvPr id="4" name="Text Placeholder 2">
            <a:extLst>
              <a:ext uri="{FF2B5EF4-FFF2-40B4-BE49-F238E27FC236}">
                <a16:creationId xmlns:a16="http://schemas.microsoft.com/office/drawing/2014/main" id="{D08F8841-4ECF-452A-AFE6-1F3A62D62F0F}"/>
              </a:ext>
            </a:extLst>
          </p:cNvPr>
          <p:cNvSpPr txBox="1">
            <a:spLocks/>
          </p:cNvSpPr>
          <p:nvPr/>
        </p:nvSpPr>
        <p:spPr>
          <a:xfrm>
            <a:off x="326975" y="2017587"/>
            <a:ext cx="6912025" cy="3040540"/>
          </a:xfrm>
          <a:prstGeom prst="rect">
            <a:avLst/>
          </a:prstGeom>
        </p:spPr>
        <p:txBody>
          <a:bodyPr/>
          <a:lstStyle>
            <a:lvl1pPr marL="228600" indent="-228600" algn="l" defTabSz="914400" rtl="0" eaLnBrk="1" latinLnBrk="0" hangingPunct="1">
              <a:lnSpc>
                <a:spcPct val="110000"/>
              </a:lnSpc>
              <a:spcBef>
                <a:spcPts val="600"/>
              </a:spcBef>
              <a:spcAft>
                <a:spcPts val="600"/>
              </a:spcAft>
              <a:buClr>
                <a:schemeClr val="tx1"/>
              </a:buClr>
              <a:buSzPct val="140000"/>
              <a:buFont typeface="Arial" panose="020B0604020202020204" pitchFamily="34" charset="0"/>
              <a:buChar char="•"/>
              <a:defRPr sz="2000" kern="1200">
                <a:solidFill>
                  <a:schemeClr val="tx1"/>
                </a:solidFill>
                <a:latin typeface="Proxima Nova Rg" panose="02000506030000020004" pitchFamily="50" charset="0"/>
                <a:ea typeface="+mn-ea"/>
                <a:cs typeface="+mn-cs"/>
              </a:defRPr>
            </a:lvl1pPr>
            <a:lvl2pPr marL="800100" indent="-338138" algn="l" defTabSz="914400" rtl="0" eaLnBrk="1" latinLnBrk="0" hangingPunct="1">
              <a:lnSpc>
                <a:spcPct val="110000"/>
              </a:lnSpc>
              <a:spcBef>
                <a:spcPts val="600"/>
              </a:spcBef>
              <a:spcAft>
                <a:spcPts val="600"/>
              </a:spcAft>
              <a:buClr>
                <a:schemeClr val="tx1"/>
              </a:buClr>
              <a:buFont typeface="Georgia" panose="02040502050405020303" pitchFamily="18" charset="0"/>
              <a:buChar char="—"/>
              <a:defRPr sz="2000" kern="1200">
                <a:solidFill>
                  <a:schemeClr val="tx1"/>
                </a:solidFill>
                <a:latin typeface="Proxima Nova Rg" panose="02000506030000020004" pitchFamily="50" charset="0"/>
                <a:ea typeface="+mn-ea"/>
                <a:cs typeface="+mn-cs"/>
              </a:defRPr>
            </a:lvl2pPr>
            <a:lvl3pPr marL="1200150" indent="-225425" algn="l" defTabSz="914400" rtl="0" eaLnBrk="1" latinLnBrk="0" hangingPunct="1">
              <a:lnSpc>
                <a:spcPct val="110000"/>
              </a:lnSpc>
              <a:spcBef>
                <a:spcPts val="600"/>
              </a:spcBef>
              <a:spcAft>
                <a:spcPts val="600"/>
              </a:spcAft>
              <a:buFont typeface="Calibri" panose="020F0502020204030204" pitchFamily="34" charset="0"/>
              <a:buChar char="–"/>
              <a:defRPr sz="2000" kern="1200">
                <a:solidFill>
                  <a:schemeClr val="tx1"/>
                </a:solidFill>
                <a:latin typeface="Proxima Nova Rg" panose="02000506030000020004" pitchFamily="50" charset="0"/>
                <a:ea typeface="+mn-ea"/>
                <a:cs typeface="+mn-cs"/>
              </a:defRPr>
            </a:lvl3pPr>
            <a:lvl4pPr marL="1657350" indent="-236538" algn="l" defTabSz="914400" rtl="0" eaLnBrk="1" latinLnBrk="0" hangingPunct="1">
              <a:lnSpc>
                <a:spcPct val="110000"/>
              </a:lnSpc>
              <a:spcBef>
                <a:spcPts val="600"/>
              </a:spcBef>
              <a:spcAft>
                <a:spcPts val="600"/>
              </a:spcAft>
              <a:buSzPct val="120000"/>
              <a:buFont typeface="Arial" panose="020B0604020202020204" pitchFamily="34" charset="0"/>
              <a:buChar char="◦"/>
              <a:tabLst>
                <a:tab pos="1657350" algn="l"/>
              </a:tabLst>
              <a:defRPr sz="2000" kern="1200">
                <a:solidFill>
                  <a:schemeClr val="tx1"/>
                </a:solidFill>
                <a:latin typeface="Proxima Nova Rg" panose="02000506030000020004" pitchFamily="50" charset="0"/>
                <a:ea typeface="+mn-ea"/>
                <a:cs typeface="+mn-cs"/>
              </a:defRPr>
            </a:lvl4pPr>
            <a:lvl5pPr marL="2114550" indent="-225425" algn="l" defTabSz="914400" rtl="0" eaLnBrk="1" latinLnBrk="0" hangingPunct="1">
              <a:lnSpc>
                <a:spcPct val="110000"/>
              </a:lnSpc>
              <a:spcBef>
                <a:spcPts val="600"/>
              </a:spcBef>
              <a:spcAft>
                <a:spcPts val="600"/>
              </a:spcAft>
              <a:buFont typeface="Arial" panose="020B0604020202020204" pitchFamily="34" charset="0"/>
              <a:buChar char="•"/>
              <a:defRPr sz="2000" kern="1200">
                <a:solidFill>
                  <a:schemeClr val="tx1"/>
                </a:solidFill>
                <a:latin typeface="Proxima Nova Rg"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r>
              <a:rPr lang="en-US" sz="2200" dirty="0">
                <a:solidFill>
                  <a:srgbClr val="000000"/>
                </a:solidFill>
              </a:rPr>
              <a:t>When a child enters foster care due to abuse or neglect, it is often caused by generational trauma, mental health concerns, stress caused by poverty, or substance use of the parent. Ideally, these causes can be addressed and the child returned home. </a:t>
            </a:r>
          </a:p>
          <a:p>
            <a:pPr marL="342900" indent="-342900"/>
            <a:r>
              <a:rPr lang="en-US" sz="2200" dirty="0">
                <a:solidFill>
                  <a:srgbClr val="000000"/>
                </a:solidFill>
              </a:rPr>
              <a:t>Reunification is the preferred and most common outcome for children in foster care. </a:t>
            </a:r>
          </a:p>
        </p:txBody>
      </p:sp>
      <p:pic>
        <p:nvPicPr>
          <p:cNvPr id="5" name="Picture 4">
            <a:extLst>
              <a:ext uri="{FF2B5EF4-FFF2-40B4-BE49-F238E27FC236}">
                <a16:creationId xmlns:a16="http://schemas.microsoft.com/office/drawing/2014/main" id="{24F84F82-9B31-4597-9D89-AC33FFFB2A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69177" y="1398952"/>
            <a:ext cx="3317280" cy="5127171"/>
          </a:xfrm>
          <a:prstGeom prst="rect">
            <a:avLst/>
          </a:prstGeom>
        </p:spPr>
      </p:pic>
    </p:spTree>
    <p:extLst>
      <p:ext uri="{BB962C8B-B14F-4D97-AF65-F5344CB8AC3E}">
        <p14:creationId xmlns:p14="http://schemas.microsoft.com/office/powerpoint/2010/main" val="860601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295;p6">
            <a:extLst>
              <a:ext uri="{FF2B5EF4-FFF2-40B4-BE49-F238E27FC236}">
                <a16:creationId xmlns:a16="http://schemas.microsoft.com/office/drawing/2014/main" id="{4F969E87-5789-43B4-9415-C4CCA39737FE}"/>
              </a:ext>
            </a:extLst>
          </p:cNvPr>
          <p:cNvSpPr txBox="1"/>
          <p:nvPr/>
        </p:nvSpPr>
        <p:spPr>
          <a:xfrm>
            <a:off x="3624945" y="331877"/>
            <a:ext cx="8033656" cy="1631175"/>
          </a:xfrm>
          <a:prstGeom prst="rect">
            <a:avLst/>
          </a:prstGeom>
          <a:noFill/>
          <a:ln>
            <a:noFill/>
          </a:ln>
        </p:spPr>
        <p:txBody>
          <a:bodyPr spcFirstLastPara="1" wrap="square" lIns="91425" tIns="45700" rIns="91425" bIns="45700" anchor="t" anchorCtr="0">
            <a:spAutoFit/>
          </a:bodyPr>
          <a:lstStyle/>
          <a:p>
            <a:pPr marL="0" marR="0" lvl="0" indent="0" algn="r" rtl="0">
              <a:lnSpc>
                <a:spcPct val="125000"/>
              </a:lnSpc>
              <a:spcBef>
                <a:spcPts val="0"/>
              </a:spcBef>
              <a:spcAft>
                <a:spcPts val="0"/>
              </a:spcAft>
              <a:buNone/>
            </a:pPr>
            <a:r>
              <a:rPr lang="en-US" sz="4000" b="1" dirty="0">
                <a:solidFill>
                  <a:srgbClr val="00447C"/>
                </a:solidFill>
                <a:latin typeface="Brandon Grotesque"/>
                <a:ea typeface="Arial"/>
                <a:cs typeface="Arial"/>
                <a:sym typeface="Arial"/>
              </a:rPr>
              <a:t>Healing Families Through </a:t>
            </a:r>
            <a:br>
              <a:rPr lang="en-US" sz="4000" b="1" dirty="0">
                <a:solidFill>
                  <a:srgbClr val="00447C"/>
                </a:solidFill>
                <a:latin typeface="Brandon Grotesque"/>
                <a:ea typeface="Arial"/>
                <a:cs typeface="Arial"/>
                <a:sym typeface="Arial"/>
              </a:rPr>
            </a:br>
            <a:r>
              <a:rPr lang="en-US" sz="4000" b="1" dirty="0">
                <a:solidFill>
                  <a:srgbClr val="00447C"/>
                </a:solidFill>
                <a:latin typeface="Brandon Grotesque"/>
                <a:ea typeface="Arial"/>
                <a:cs typeface="Arial"/>
                <a:sym typeface="Arial"/>
              </a:rPr>
              <a:t>Supervised Visitation</a:t>
            </a:r>
            <a:endParaRPr sz="4000" b="1" u="sng" dirty="0">
              <a:solidFill>
                <a:srgbClr val="00447C"/>
              </a:solidFill>
              <a:latin typeface="Brandon Grotesque"/>
              <a:ea typeface="Arial"/>
              <a:cs typeface="Arial"/>
              <a:sym typeface="Arial"/>
            </a:endParaRPr>
          </a:p>
        </p:txBody>
      </p:sp>
      <p:sp>
        <p:nvSpPr>
          <p:cNvPr id="8" name="Text Placeholder 2">
            <a:extLst>
              <a:ext uri="{FF2B5EF4-FFF2-40B4-BE49-F238E27FC236}">
                <a16:creationId xmlns:a16="http://schemas.microsoft.com/office/drawing/2014/main" id="{F564503D-443F-4DB3-9BFD-1A8D1DA73014}"/>
              </a:ext>
            </a:extLst>
          </p:cNvPr>
          <p:cNvSpPr txBox="1">
            <a:spLocks/>
          </p:cNvSpPr>
          <p:nvPr/>
        </p:nvSpPr>
        <p:spPr>
          <a:xfrm>
            <a:off x="326975" y="2017587"/>
            <a:ext cx="6912025" cy="3040540"/>
          </a:xfrm>
          <a:prstGeom prst="rect">
            <a:avLst/>
          </a:prstGeom>
        </p:spPr>
        <p:txBody>
          <a:bodyPr/>
          <a:lstStyle>
            <a:lvl1pPr marL="228600" indent="-228600" algn="l" defTabSz="914400" rtl="0" eaLnBrk="1" latinLnBrk="0" hangingPunct="1">
              <a:lnSpc>
                <a:spcPct val="110000"/>
              </a:lnSpc>
              <a:spcBef>
                <a:spcPts val="600"/>
              </a:spcBef>
              <a:spcAft>
                <a:spcPts val="600"/>
              </a:spcAft>
              <a:buClr>
                <a:schemeClr val="tx1"/>
              </a:buClr>
              <a:buSzPct val="140000"/>
              <a:buFont typeface="Arial" panose="020B0604020202020204" pitchFamily="34" charset="0"/>
              <a:buChar char="•"/>
              <a:defRPr sz="2000" kern="1200">
                <a:solidFill>
                  <a:schemeClr val="tx1"/>
                </a:solidFill>
                <a:latin typeface="Proxima Nova Rg" panose="02000506030000020004" pitchFamily="50" charset="0"/>
                <a:ea typeface="+mn-ea"/>
                <a:cs typeface="+mn-cs"/>
              </a:defRPr>
            </a:lvl1pPr>
            <a:lvl2pPr marL="800100" indent="-338138" algn="l" defTabSz="914400" rtl="0" eaLnBrk="1" latinLnBrk="0" hangingPunct="1">
              <a:lnSpc>
                <a:spcPct val="110000"/>
              </a:lnSpc>
              <a:spcBef>
                <a:spcPts val="600"/>
              </a:spcBef>
              <a:spcAft>
                <a:spcPts val="600"/>
              </a:spcAft>
              <a:buClr>
                <a:schemeClr val="tx1"/>
              </a:buClr>
              <a:buFont typeface="Georgia" panose="02040502050405020303" pitchFamily="18" charset="0"/>
              <a:buChar char="—"/>
              <a:defRPr sz="2000" kern="1200">
                <a:solidFill>
                  <a:schemeClr val="tx1"/>
                </a:solidFill>
                <a:latin typeface="Proxima Nova Rg" panose="02000506030000020004" pitchFamily="50" charset="0"/>
                <a:ea typeface="+mn-ea"/>
                <a:cs typeface="+mn-cs"/>
              </a:defRPr>
            </a:lvl2pPr>
            <a:lvl3pPr marL="1200150" indent="-225425" algn="l" defTabSz="914400" rtl="0" eaLnBrk="1" latinLnBrk="0" hangingPunct="1">
              <a:lnSpc>
                <a:spcPct val="110000"/>
              </a:lnSpc>
              <a:spcBef>
                <a:spcPts val="600"/>
              </a:spcBef>
              <a:spcAft>
                <a:spcPts val="600"/>
              </a:spcAft>
              <a:buFont typeface="Calibri" panose="020F0502020204030204" pitchFamily="34" charset="0"/>
              <a:buChar char="–"/>
              <a:defRPr sz="2000" kern="1200">
                <a:solidFill>
                  <a:schemeClr val="tx1"/>
                </a:solidFill>
                <a:latin typeface="Proxima Nova Rg" panose="02000506030000020004" pitchFamily="50" charset="0"/>
                <a:ea typeface="+mn-ea"/>
                <a:cs typeface="+mn-cs"/>
              </a:defRPr>
            </a:lvl3pPr>
            <a:lvl4pPr marL="1657350" indent="-236538" algn="l" defTabSz="914400" rtl="0" eaLnBrk="1" latinLnBrk="0" hangingPunct="1">
              <a:lnSpc>
                <a:spcPct val="110000"/>
              </a:lnSpc>
              <a:spcBef>
                <a:spcPts val="600"/>
              </a:spcBef>
              <a:spcAft>
                <a:spcPts val="600"/>
              </a:spcAft>
              <a:buSzPct val="120000"/>
              <a:buFont typeface="Arial" panose="020B0604020202020204" pitchFamily="34" charset="0"/>
              <a:buChar char="◦"/>
              <a:tabLst>
                <a:tab pos="1657350" algn="l"/>
              </a:tabLst>
              <a:defRPr sz="2000" kern="1200">
                <a:solidFill>
                  <a:schemeClr val="tx1"/>
                </a:solidFill>
                <a:latin typeface="Proxima Nova Rg" panose="02000506030000020004" pitchFamily="50" charset="0"/>
                <a:ea typeface="+mn-ea"/>
                <a:cs typeface="+mn-cs"/>
              </a:defRPr>
            </a:lvl4pPr>
            <a:lvl5pPr marL="2114550" indent="-225425" algn="l" defTabSz="914400" rtl="0" eaLnBrk="1" latinLnBrk="0" hangingPunct="1">
              <a:lnSpc>
                <a:spcPct val="110000"/>
              </a:lnSpc>
              <a:spcBef>
                <a:spcPts val="600"/>
              </a:spcBef>
              <a:spcAft>
                <a:spcPts val="600"/>
              </a:spcAft>
              <a:buFont typeface="Arial" panose="020B0604020202020204" pitchFamily="34" charset="0"/>
              <a:buChar char="•"/>
              <a:defRPr sz="2000" kern="1200">
                <a:solidFill>
                  <a:schemeClr val="tx1"/>
                </a:solidFill>
                <a:latin typeface="Proxima Nova Rg"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b="1" dirty="0">
                <a:solidFill>
                  <a:srgbClr val="000000"/>
                </a:solidFill>
              </a:rPr>
              <a:t>The Benefits of Supervised Visitation</a:t>
            </a:r>
          </a:p>
          <a:p>
            <a:pPr marL="342900" indent="-342900"/>
            <a:r>
              <a:rPr lang="en-US" sz="2200" dirty="0">
                <a:solidFill>
                  <a:srgbClr val="000000"/>
                </a:solidFill>
              </a:rPr>
              <a:t>Strengthens parent-child attachments</a:t>
            </a:r>
          </a:p>
          <a:p>
            <a:pPr marL="342900" indent="-342900"/>
            <a:r>
              <a:rPr lang="en-US" sz="2200" dirty="0">
                <a:solidFill>
                  <a:srgbClr val="000000"/>
                </a:solidFill>
              </a:rPr>
              <a:t>Decreases sense of abandonment</a:t>
            </a:r>
          </a:p>
          <a:p>
            <a:pPr marL="342900" indent="-342900"/>
            <a:r>
              <a:rPr lang="en-US" sz="2200" dirty="0">
                <a:solidFill>
                  <a:srgbClr val="000000"/>
                </a:solidFill>
              </a:rPr>
              <a:t>Less time in out-of-home care</a:t>
            </a:r>
          </a:p>
          <a:p>
            <a:pPr marL="0" indent="0">
              <a:buNone/>
            </a:pPr>
            <a:r>
              <a:rPr lang="en-US" sz="2200" b="1" dirty="0">
                <a:solidFill>
                  <a:srgbClr val="000000"/>
                </a:solidFill>
              </a:rPr>
              <a:t>The Bright House Offers</a:t>
            </a:r>
          </a:p>
          <a:p>
            <a:r>
              <a:rPr lang="en-US" sz="2200" dirty="0">
                <a:solidFill>
                  <a:srgbClr val="000000"/>
                </a:solidFill>
              </a:rPr>
              <a:t>Minimally invasive supervised visitation</a:t>
            </a:r>
          </a:p>
          <a:p>
            <a:r>
              <a:rPr lang="en-US" sz="2200" dirty="0">
                <a:solidFill>
                  <a:srgbClr val="000000"/>
                </a:solidFill>
              </a:rPr>
              <a:t>Parental coaching</a:t>
            </a:r>
          </a:p>
          <a:p>
            <a:r>
              <a:rPr lang="en-US" sz="2200" dirty="0">
                <a:solidFill>
                  <a:srgbClr val="000000"/>
                </a:solidFill>
              </a:rPr>
              <a:t>Community resource referral</a:t>
            </a:r>
          </a:p>
          <a:p>
            <a:pPr marL="0" indent="0">
              <a:buNone/>
            </a:pPr>
            <a:r>
              <a:rPr lang="en-US" sz="2200" dirty="0">
                <a:solidFill>
                  <a:srgbClr val="000000"/>
                </a:solidFill>
              </a:rPr>
              <a:t>  </a:t>
            </a:r>
          </a:p>
        </p:txBody>
      </p:sp>
      <p:pic>
        <p:nvPicPr>
          <p:cNvPr id="3" name="Picture 2">
            <a:extLst>
              <a:ext uri="{FF2B5EF4-FFF2-40B4-BE49-F238E27FC236}">
                <a16:creationId xmlns:a16="http://schemas.microsoft.com/office/drawing/2014/main" id="{A4B1FC04-C32D-48D2-9832-376F55D2AE2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238" r="244" b="28624"/>
          <a:stretch/>
        </p:blipFill>
        <p:spPr>
          <a:xfrm>
            <a:off x="6955689" y="2166257"/>
            <a:ext cx="4561396" cy="3849921"/>
          </a:xfrm>
          <a:prstGeom prst="rect">
            <a:avLst/>
          </a:prstGeom>
        </p:spPr>
      </p:pic>
    </p:spTree>
    <p:extLst>
      <p:ext uri="{BB962C8B-B14F-4D97-AF65-F5344CB8AC3E}">
        <p14:creationId xmlns:p14="http://schemas.microsoft.com/office/powerpoint/2010/main" val="3183423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A9F6A2-9C78-4D65-B0F7-22E7E64AEC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414" y="-97972"/>
            <a:ext cx="12295414" cy="8196943"/>
          </a:xfrm>
          <a:prstGeom prst="rect">
            <a:avLst/>
          </a:prstGeom>
        </p:spPr>
      </p:pic>
    </p:spTree>
    <p:extLst>
      <p:ext uri="{BB962C8B-B14F-4D97-AF65-F5344CB8AC3E}">
        <p14:creationId xmlns:p14="http://schemas.microsoft.com/office/powerpoint/2010/main" val="34899026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C620D0-2A25-4AB3-8760-4422FC27D2C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270000"/>
            <a:ext cx="12192000" cy="8128000"/>
          </a:xfrm>
          <a:prstGeom prst="rect">
            <a:avLst/>
          </a:prstGeom>
        </p:spPr>
      </p:pic>
    </p:spTree>
    <p:extLst>
      <p:ext uri="{BB962C8B-B14F-4D97-AF65-F5344CB8AC3E}">
        <p14:creationId xmlns:p14="http://schemas.microsoft.com/office/powerpoint/2010/main" val="5292121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295;p6">
            <a:extLst>
              <a:ext uri="{FF2B5EF4-FFF2-40B4-BE49-F238E27FC236}">
                <a16:creationId xmlns:a16="http://schemas.microsoft.com/office/drawing/2014/main" id="{4F969E87-5789-43B4-9415-C4CCA39737FE}"/>
              </a:ext>
            </a:extLst>
          </p:cNvPr>
          <p:cNvSpPr txBox="1"/>
          <p:nvPr/>
        </p:nvSpPr>
        <p:spPr>
          <a:xfrm>
            <a:off x="3624945" y="233906"/>
            <a:ext cx="8033656" cy="1631175"/>
          </a:xfrm>
          <a:prstGeom prst="rect">
            <a:avLst/>
          </a:prstGeom>
          <a:noFill/>
          <a:ln>
            <a:noFill/>
          </a:ln>
        </p:spPr>
        <p:txBody>
          <a:bodyPr spcFirstLastPara="1" wrap="square" lIns="91425" tIns="45700" rIns="91425" bIns="45700" anchor="t" anchorCtr="0">
            <a:spAutoFit/>
          </a:bodyPr>
          <a:lstStyle/>
          <a:p>
            <a:pPr marL="0" marR="0" lvl="0" indent="0" algn="r" rtl="0">
              <a:lnSpc>
                <a:spcPct val="125000"/>
              </a:lnSpc>
              <a:spcBef>
                <a:spcPts val="0"/>
              </a:spcBef>
              <a:spcAft>
                <a:spcPts val="0"/>
              </a:spcAft>
              <a:buNone/>
            </a:pPr>
            <a:r>
              <a:rPr lang="en-US" sz="4000" b="1" dirty="0">
                <a:solidFill>
                  <a:srgbClr val="00447C"/>
                </a:solidFill>
                <a:latin typeface="Brandon Grotesque"/>
                <a:ea typeface="Arial"/>
                <a:cs typeface="Arial"/>
                <a:sym typeface="Arial"/>
              </a:rPr>
              <a:t>Healing Families Through </a:t>
            </a:r>
            <a:br>
              <a:rPr lang="en-US" sz="4000" b="1" dirty="0">
                <a:solidFill>
                  <a:srgbClr val="00447C"/>
                </a:solidFill>
                <a:latin typeface="Brandon Grotesque"/>
                <a:ea typeface="Arial"/>
                <a:cs typeface="Arial"/>
                <a:sym typeface="Arial"/>
              </a:rPr>
            </a:br>
            <a:r>
              <a:rPr lang="en-US" sz="4000" b="1" dirty="0">
                <a:solidFill>
                  <a:srgbClr val="00447C"/>
                </a:solidFill>
                <a:latin typeface="Brandon Grotesque"/>
                <a:ea typeface="Arial"/>
                <a:cs typeface="Arial"/>
                <a:sym typeface="Arial"/>
              </a:rPr>
              <a:t>Supervised Visitation</a:t>
            </a:r>
            <a:endParaRPr sz="4000" b="1" u="sng" dirty="0">
              <a:solidFill>
                <a:srgbClr val="00447C"/>
              </a:solidFill>
              <a:latin typeface="Brandon Grotesque"/>
              <a:ea typeface="Arial"/>
              <a:cs typeface="Arial"/>
              <a:sym typeface="Arial"/>
            </a:endParaRPr>
          </a:p>
        </p:txBody>
      </p:sp>
      <p:sp>
        <p:nvSpPr>
          <p:cNvPr id="8" name="Text Placeholder 2">
            <a:extLst>
              <a:ext uri="{FF2B5EF4-FFF2-40B4-BE49-F238E27FC236}">
                <a16:creationId xmlns:a16="http://schemas.microsoft.com/office/drawing/2014/main" id="{F564503D-443F-4DB3-9BFD-1A8D1DA73014}"/>
              </a:ext>
            </a:extLst>
          </p:cNvPr>
          <p:cNvSpPr txBox="1">
            <a:spLocks/>
          </p:cNvSpPr>
          <p:nvPr/>
        </p:nvSpPr>
        <p:spPr>
          <a:xfrm>
            <a:off x="533399" y="2050244"/>
            <a:ext cx="6912025" cy="3040540"/>
          </a:xfrm>
          <a:prstGeom prst="rect">
            <a:avLst/>
          </a:prstGeom>
        </p:spPr>
        <p:txBody>
          <a:bodyPr/>
          <a:lstStyle>
            <a:lvl1pPr marL="228600" indent="-228600" algn="l" defTabSz="914400" rtl="0" eaLnBrk="1" latinLnBrk="0" hangingPunct="1">
              <a:lnSpc>
                <a:spcPct val="110000"/>
              </a:lnSpc>
              <a:spcBef>
                <a:spcPts val="600"/>
              </a:spcBef>
              <a:spcAft>
                <a:spcPts val="600"/>
              </a:spcAft>
              <a:buClr>
                <a:schemeClr val="tx1"/>
              </a:buClr>
              <a:buSzPct val="140000"/>
              <a:buFont typeface="Arial" panose="020B0604020202020204" pitchFamily="34" charset="0"/>
              <a:buChar char="•"/>
              <a:defRPr sz="2000" kern="1200">
                <a:solidFill>
                  <a:schemeClr val="tx1"/>
                </a:solidFill>
                <a:latin typeface="Proxima Nova Rg" panose="02000506030000020004" pitchFamily="50" charset="0"/>
                <a:ea typeface="+mn-ea"/>
                <a:cs typeface="+mn-cs"/>
              </a:defRPr>
            </a:lvl1pPr>
            <a:lvl2pPr marL="800100" indent="-338138" algn="l" defTabSz="914400" rtl="0" eaLnBrk="1" latinLnBrk="0" hangingPunct="1">
              <a:lnSpc>
                <a:spcPct val="110000"/>
              </a:lnSpc>
              <a:spcBef>
                <a:spcPts val="600"/>
              </a:spcBef>
              <a:spcAft>
                <a:spcPts val="600"/>
              </a:spcAft>
              <a:buClr>
                <a:schemeClr val="tx1"/>
              </a:buClr>
              <a:buFont typeface="Georgia" panose="02040502050405020303" pitchFamily="18" charset="0"/>
              <a:buChar char="—"/>
              <a:defRPr sz="2000" kern="1200">
                <a:solidFill>
                  <a:schemeClr val="tx1"/>
                </a:solidFill>
                <a:latin typeface="Proxima Nova Rg" panose="02000506030000020004" pitchFamily="50" charset="0"/>
                <a:ea typeface="+mn-ea"/>
                <a:cs typeface="+mn-cs"/>
              </a:defRPr>
            </a:lvl2pPr>
            <a:lvl3pPr marL="1200150" indent="-225425" algn="l" defTabSz="914400" rtl="0" eaLnBrk="1" latinLnBrk="0" hangingPunct="1">
              <a:lnSpc>
                <a:spcPct val="110000"/>
              </a:lnSpc>
              <a:spcBef>
                <a:spcPts val="600"/>
              </a:spcBef>
              <a:spcAft>
                <a:spcPts val="600"/>
              </a:spcAft>
              <a:buFont typeface="Calibri" panose="020F0502020204030204" pitchFamily="34" charset="0"/>
              <a:buChar char="–"/>
              <a:defRPr sz="2000" kern="1200">
                <a:solidFill>
                  <a:schemeClr val="tx1"/>
                </a:solidFill>
                <a:latin typeface="Proxima Nova Rg" panose="02000506030000020004" pitchFamily="50" charset="0"/>
                <a:ea typeface="+mn-ea"/>
                <a:cs typeface="+mn-cs"/>
              </a:defRPr>
            </a:lvl3pPr>
            <a:lvl4pPr marL="1657350" indent="-236538" algn="l" defTabSz="914400" rtl="0" eaLnBrk="1" latinLnBrk="0" hangingPunct="1">
              <a:lnSpc>
                <a:spcPct val="110000"/>
              </a:lnSpc>
              <a:spcBef>
                <a:spcPts val="600"/>
              </a:spcBef>
              <a:spcAft>
                <a:spcPts val="600"/>
              </a:spcAft>
              <a:buSzPct val="120000"/>
              <a:buFont typeface="Arial" panose="020B0604020202020204" pitchFamily="34" charset="0"/>
              <a:buChar char="◦"/>
              <a:tabLst>
                <a:tab pos="1657350" algn="l"/>
              </a:tabLst>
              <a:defRPr sz="2000" kern="1200">
                <a:solidFill>
                  <a:schemeClr val="tx1"/>
                </a:solidFill>
                <a:latin typeface="Proxima Nova Rg" panose="02000506030000020004" pitchFamily="50" charset="0"/>
                <a:ea typeface="+mn-ea"/>
                <a:cs typeface="+mn-cs"/>
              </a:defRPr>
            </a:lvl4pPr>
            <a:lvl5pPr marL="2114550" indent="-225425" algn="l" defTabSz="914400" rtl="0" eaLnBrk="1" latinLnBrk="0" hangingPunct="1">
              <a:lnSpc>
                <a:spcPct val="110000"/>
              </a:lnSpc>
              <a:spcBef>
                <a:spcPts val="600"/>
              </a:spcBef>
              <a:spcAft>
                <a:spcPts val="600"/>
              </a:spcAft>
              <a:buFont typeface="Arial" panose="020B0604020202020204" pitchFamily="34" charset="0"/>
              <a:buChar char="•"/>
              <a:defRPr sz="2000" kern="1200">
                <a:solidFill>
                  <a:schemeClr val="tx1"/>
                </a:solidFill>
                <a:latin typeface="Proxima Nova Rg"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000000"/>
                </a:solidFill>
              </a:rPr>
              <a:t>The Bright House at 705 Harmon</a:t>
            </a:r>
          </a:p>
          <a:p>
            <a:pPr marL="342900" indent="-342900"/>
            <a:r>
              <a:rPr lang="en-US" sz="2400" dirty="0">
                <a:solidFill>
                  <a:srgbClr val="000000"/>
                </a:solidFill>
              </a:rPr>
              <a:t>Open 7 days a week from 10 am to 6pm </a:t>
            </a:r>
          </a:p>
          <a:p>
            <a:pPr marL="342900" indent="-342900"/>
            <a:r>
              <a:rPr lang="en-US" sz="2400" dirty="0">
                <a:solidFill>
                  <a:srgbClr val="000000"/>
                </a:solidFill>
              </a:rPr>
              <a:t>Typically 2 hour visitations 1-2 visits per week</a:t>
            </a:r>
          </a:p>
          <a:p>
            <a:pPr marL="342900" indent="-342900"/>
            <a:r>
              <a:rPr lang="en-US" sz="2400" dirty="0">
                <a:solidFill>
                  <a:srgbClr val="000000"/>
                </a:solidFill>
              </a:rPr>
              <a:t>Ability to serve up to 18 families </a:t>
            </a:r>
          </a:p>
          <a:p>
            <a:pPr marL="342900" indent="-342900"/>
            <a:r>
              <a:rPr lang="en-US" sz="2400" dirty="0">
                <a:solidFill>
                  <a:srgbClr val="000000"/>
                </a:solidFill>
              </a:rPr>
              <a:t>Only morning shifts remaining open</a:t>
            </a:r>
          </a:p>
          <a:p>
            <a:pPr marL="0" indent="0">
              <a:buNone/>
            </a:pPr>
            <a:r>
              <a:rPr lang="en-US" sz="2200" dirty="0">
                <a:solidFill>
                  <a:srgbClr val="000000"/>
                </a:solidFill>
              </a:rPr>
              <a:t>  </a:t>
            </a:r>
          </a:p>
        </p:txBody>
      </p:sp>
      <p:pic>
        <p:nvPicPr>
          <p:cNvPr id="4" name="Picture 3">
            <a:extLst>
              <a:ext uri="{FF2B5EF4-FFF2-40B4-BE49-F238E27FC236}">
                <a16:creationId xmlns:a16="http://schemas.microsoft.com/office/drawing/2014/main" id="{238928F2-92A4-426F-9B96-8EB205A8DC6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524" t="9681" r="21905" b="30000"/>
          <a:stretch/>
        </p:blipFill>
        <p:spPr>
          <a:xfrm>
            <a:off x="8980716" y="1963052"/>
            <a:ext cx="2677885" cy="4136572"/>
          </a:xfrm>
          <a:prstGeom prst="rect">
            <a:avLst/>
          </a:prstGeom>
        </p:spPr>
      </p:pic>
    </p:spTree>
    <p:extLst>
      <p:ext uri="{BB962C8B-B14F-4D97-AF65-F5344CB8AC3E}">
        <p14:creationId xmlns:p14="http://schemas.microsoft.com/office/powerpoint/2010/main" val="3059460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Thank You</a:t>
            </a:r>
          </a:p>
        </p:txBody>
      </p:sp>
    </p:spTree>
    <p:extLst>
      <p:ext uri="{BB962C8B-B14F-4D97-AF65-F5344CB8AC3E}">
        <p14:creationId xmlns:p14="http://schemas.microsoft.com/office/powerpoint/2010/main" val="21967105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half" idx="2"/>
          </p:nvPr>
        </p:nvSpPr>
        <p:spPr>
          <a:xfrm>
            <a:off x="495299" y="1625132"/>
            <a:ext cx="7229476" cy="4899493"/>
          </a:xfrm>
        </p:spPr>
        <p:txBody>
          <a:bodyPr/>
          <a:lstStyle/>
          <a:p>
            <a:pPr marL="457200" indent="-457200">
              <a:buFontTx/>
              <a:buChar char="-"/>
            </a:pPr>
            <a:r>
              <a:rPr lang="en-US" sz="2400" dirty="0">
                <a:solidFill>
                  <a:srgbClr val="000000"/>
                </a:solidFill>
              </a:rPr>
              <a:t>Since 1991, Savannah CASA has provided courtroom advocacy</a:t>
            </a:r>
          </a:p>
          <a:p>
            <a:pPr marL="457200" indent="-457200">
              <a:buFontTx/>
              <a:buChar char="-"/>
            </a:pPr>
            <a:r>
              <a:rPr lang="en-US" sz="2400" dirty="0">
                <a:solidFill>
                  <a:srgbClr val="000000"/>
                </a:solidFill>
              </a:rPr>
              <a:t>Highly supportive judges who appoint CASA volunteers to every dependency case</a:t>
            </a:r>
          </a:p>
          <a:p>
            <a:pPr marL="457200" indent="-457200">
              <a:buFontTx/>
              <a:buChar char="-"/>
            </a:pPr>
            <a:r>
              <a:rPr lang="en-US" sz="2400" dirty="0">
                <a:solidFill>
                  <a:srgbClr val="000000"/>
                </a:solidFill>
              </a:rPr>
              <a:t>CASA staff has developed specialties to provide better advocacy to children</a:t>
            </a:r>
          </a:p>
          <a:p>
            <a:pPr marL="457200" indent="-457200">
              <a:buFontTx/>
              <a:buChar char="-"/>
            </a:pPr>
            <a:r>
              <a:rPr lang="en-US" sz="2400" dirty="0">
                <a:solidFill>
                  <a:srgbClr val="000000"/>
                </a:solidFill>
              </a:rPr>
              <a:t>We are expanding our organization with the new Bright House.</a:t>
            </a:r>
          </a:p>
          <a:p>
            <a:endParaRPr lang="en-US" dirty="0"/>
          </a:p>
        </p:txBody>
      </p:sp>
      <p:sp>
        <p:nvSpPr>
          <p:cNvPr id="7" name="Title 6"/>
          <p:cNvSpPr>
            <a:spLocks noGrp="1"/>
          </p:cNvSpPr>
          <p:nvPr>
            <p:ph type="title"/>
          </p:nvPr>
        </p:nvSpPr>
        <p:spPr>
          <a:xfrm>
            <a:off x="1998132" y="0"/>
            <a:ext cx="9584267" cy="1143000"/>
          </a:xfrm>
        </p:spPr>
        <p:txBody>
          <a:bodyPr/>
          <a:lstStyle/>
          <a:p>
            <a:r>
              <a:rPr lang="en-US" dirty="0"/>
              <a:t>Thirty Years of Advocacy</a:t>
            </a:r>
          </a:p>
        </p:txBody>
      </p:sp>
      <p:pic>
        <p:nvPicPr>
          <p:cNvPr id="3" name="Picture Placeholder 2"/>
          <p:cNvPicPr>
            <a:picLocks noGrp="1" noChangeAspect="1"/>
          </p:cNvPicPr>
          <p:nvPr>
            <p:ph type="pic" idx="1"/>
          </p:nvPr>
        </p:nvPicPr>
        <p:blipFill>
          <a:blip r:embed="rId3" cstate="print">
            <a:extLst>
              <a:ext uri="{28A0092B-C50C-407E-A947-70E740481C1C}">
                <a14:useLocalDpi xmlns:a14="http://schemas.microsoft.com/office/drawing/2010/main" val="0"/>
              </a:ext>
            </a:extLst>
          </a:blip>
          <a:stretch>
            <a:fillRect/>
          </a:stretch>
        </p:blipFill>
        <p:spPr>
          <a:xfrm>
            <a:off x="7791450" y="1625132"/>
            <a:ext cx="3790949" cy="2527299"/>
          </a:xfrm>
        </p:spPr>
      </p:pic>
    </p:spTree>
    <p:extLst>
      <p:ext uri="{BB962C8B-B14F-4D97-AF65-F5344CB8AC3E}">
        <p14:creationId xmlns:p14="http://schemas.microsoft.com/office/powerpoint/2010/main" val="11045339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2C4D87FF-3D85-4C1C-BD30-472F25115F5C}"/>
              </a:ext>
            </a:extLst>
          </p:cNvPr>
          <p:cNvGraphicFramePr/>
          <p:nvPr>
            <p:extLst/>
          </p:nvPr>
        </p:nvGraphicFramePr>
        <p:xfrm>
          <a:off x="895350" y="1628775"/>
          <a:ext cx="10681447" cy="4648199"/>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a:extLst>
              <a:ext uri="{FF2B5EF4-FFF2-40B4-BE49-F238E27FC236}">
                <a16:creationId xmlns:a16="http://schemas.microsoft.com/office/drawing/2014/main" id="{70CE6C85-0AB4-46EE-B0B9-59810B26378D}"/>
              </a:ext>
            </a:extLst>
          </p:cNvPr>
          <p:cNvSpPr txBox="1"/>
          <p:nvPr/>
        </p:nvSpPr>
        <p:spPr>
          <a:xfrm>
            <a:off x="3470464" y="461718"/>
            <a:ext cx="8106334" cy="707886"/>
          </a:xfrm>
          <a:prstGeom prst="rect">
            <a:avLst/>
          </a:prstGeom>
          <a:noFill/>
        </p:spPr>
        <p:txBody>
          <a:bodyPr wrap="square" rtlCol="0">
            <a:spAutoFit/>
          </a:bodyPr>
          <a:lstStyle/>
          <a:p>
            <a:pPr algn="r"/>
            <a:r>
              <a:rPr lang="en-US" sz="4000" dirty="0">
                <a:solidFill>
                  <a:srgbClr val="00457C"/>
                </a:solidFill>
                <a:latin typeface="Brandon Grotesque Black" panose="020B0A03020203060202" pitchFamily="34" charset="0"/>
                <a:cs typeface="Calibri Light" panose="020F0302020204030204" pitchFamily="34" charset="0"/>
              </a:rPr>
              <a:t>Organizational Progress</a:t>
            </a:r>
          </a:p>
        </p:txBody>
      </p:sp>
    </p:spTree>
    <p:extLst>
      <p:ext uri="{BB962C8B-B14F-4D97-AF65-F5344CB8AC3E}">
        <p14:creationId xmlns:p14="http://schemas.microsoft.com/office/powerpoint/2010/main" val="620817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TextBox 107">
            <a:extLst>
              <a:ext uri="{FF2B5EF4-FFF2-40B4-BE49-F238E27FC236}">
                <a16:creationId xmlns:a16="http://schemas.microsoft.com/office/drawing/2014/main" id="{16C98D7D-3EEB-AD4D-887C-AD101C485AE6}"/>
              </a:ext>
            </a:extLst>
          </p:cNvPr>
          <p:cNvSpPr txBox="1"/>
          <p:nvPr/>
        </p:nvSpPr>
        <p:spPr>
          <a:xfrm>
            <a:off x="1427019" y="1959469"/>
            <a:ext cx="10170035" cy="564193"/>
          </a:xfrm>
          <a:prstGeom prst="rect">
            <a:avLst/>
          </a:prstGeom>
          <a:noFill/>
        </p:spPr>
        <p:txBody>
          <a:bodyPr wrap="square" rtlCol="0">
            <a:spAutoFit/>
          </a:bodyPr>
          <a:lstStyle/>
          <a:p>
            <a:pPr>
              <a:lnSpc>
                <a:spcPct val="125000"/>
              </a:lnSpc>
            </a:pPr>
            <a:r>
              <a:rPr lang="en-US" sz="1300" dirty="0">
                <a:ln w="3175">
                  <a:noFill/>
                </a:ln>
                <a:solidFill>
                  <a:srgbClr val="000000"/>
                </a:solidFill>
                <a:latin typeface="Proxima Nova Light" panose="02000506030000020004" pitchFamily="2" charset="0"/>
              </a:rPr>
              <a:t>The 2020-2022 Strategic Plan was created by a committee of staff, board, volunteers, and contracted facilitators. Several listening sessions were conducted that included DFCS, Juvenile Court, and community partners. </a:t>
            </a:r>
          </a:p>
        </p:txBody>
      </p:sp>
      <p:sp>
        <p:nvSpPr>
          <p:cNvPr id="109" name="TextBox 108">
            <a:extLst>
              <a:ext uri="{FF2B5EF4-FFF2-40B4-BE49-F238E27FC236}">
                <a16:creationId xmlns:a16="http://schemas.microsoft.com/office/drawing/2014/main" id="{0F030642-D1BC-B54A-8EBE-4253AF967012}"/>
              </a:ext>
            </a:extLst>
          </p:cNvPr>
          <p:cNvSpPr txBox="1"/>
          <p:nvPr/>
        </p:nvSpPr>
        <p:spPr>
          <a:xfrm>
            <a:off x="1503219" y="1608635"/>
            <a:ext cx="4155306" cy="400110"/>
          </a:xfrm>
          <a:prstGeom prst="rect">
            <a:avLst/>
          </a:prstGeom>
          <a:noFill/>
        </p:spPr>
        <p:txBody>
          <a:bodyPr wrap="square" rtlCol="0">
            <a:spAutoFit/>
          </a:bodyPr>
          <a:lstStyle/>
          <a:p>
            <a:r>
              <a:rPr lang="en-US" sz="2000" b="1" dirty="0">
                <a:solidFill>
                  <a:srgbClr val="00457C"/>
                </a:solidFill>
                <a:latin typeface="Proxima Nova Rg" panose="02000506030000020004" pitchFamily="50" charset="0"/>
                <a:cs typeface="Calibri Light" panose="020F0302020204030204" pitchFamily="34" charset="0"/>
              </a:rPr>
              <a:t>Strategic Priorities</a:t>
            </a:r>
          </a:p>
        </p:txBody>
      </p:sp>
      <p:sp>
        <p:nvSpPr>
          <p:cNvPr id="110" name="TextBox 109">
            <a:extLst>
              <a:ext uri="{FF2B5EF4-FFF2-40B4-BE49-F238E27FC236}">
                <a16:creationId xmlns:a16="http://schemas.microsoft.com/office/drawing/2014/main" id="{BD3B31EC-BF98-964B-90FC-321B61C906C0}"/>
              </a:ext>
            </a:extLst>
          </p:cNvPr>
          <p:cNvSpPr txBox="1"/>
          <p:nvPr/>
        </p:nvSpPr>
        <p:spPr>
          <a:xfrm>
            <a:off x="2231802" y="2705315"/>
            <a:ext cx="2938075" cy="292388"/>
          </a:xfrm>
          <a:prstGeom prst="rect">
            <a:avLst/>
          </a:prstGeom>
          <a:noFill/>
        </p:spPr>
        <p:txBody>
          <a:bodyPr wrap="square" rtlCol="0">
            <a:spAutoFit/>
          </a:bodyPr>
          <a:lstStyle/>
          <a:p>
            <a:r>
              <a:rPr lang="en-US" sz="1300" b="1" dirty="0">
                <a:solidFill>
                  <a:srgbClr val="00457C"/>
                </a:solidFill>
                <a:latin typeface="Brandon Grotesque" panose="020B0503020203060202" pitchFamily="34" charset="77"/>
              </a:rPr>
              <a:t>GROWTH &amp; EXPANSION</a:t>
            </a:r>
          </a:p>
        </p:txBody>
      </p:sp>
      <p:sp>
        <p:nvSpPr>
          <p:cNvPr id="111" name="TextBox 110">
            <a:extLst>
              <a:ext uri="{FF2B5EF4-FFF2-40B4-BE49-F238E27FC236}">
                <a16:creationId xmlns:a16="http://schemas.microsoft.com/office/drawing/2014/main" id="{6B0B0F52-4BA3-E647-B8E7-357A69859F98}"/>
              </a:ext>
            </a:extLst>
          </p:cNvPr>
          <p:cNvSpPr txBox="1"/>
          <p:nvPr/>
        </p:nvSpPr>
        <p:spPr>
          <a:xfrm>
            <a:off x="2243091" y="2963575"/>
            <a:ext cx="3223433" cy="491545"/>
          </a:xfrm>
          <a:prstGeom prst="rect">
            <a:avLst/>
          </a:prstGeom>
          <a:noFill/>
        </p:spPr>
        <p:txBody>
          <a:bodyPr wrap="square" rtlCol="0">
            <a:spAutoFit/>
          </a:bodyPr>
          <a:lstStyle/>
          <a:p>
            <a:pPr marL="171450" indent="-171450">
              <a:lnSpc>
                <a:spcPct val="125000"/>
              </a:lnSpc>
              <a:buFontTx/>
              <a:buChar char="-"/>
            </a:pPr>
            <a:r>
              <a:rPr lang="en-US" sz="1100" dirty="0">
                <a:ln w="3175">
                  <a:noFill/>
                </a:ln>
                <a:solidFill>
                  <a:srgbClr val="4B4B4B"/>
                </a:solidFill>
                <a:latin typeface="Proxima Nova Light" panose="02000506030000020004" pitchFamily="2" charset="0"/>
              </a:rPr>
              <a:t>Increase the number of children served</a:t>
            </a:r>
          </a:p>
          <a:p>
            <a:pPr marL="171450" indent="-171450">
              <a:lnSpc>
                <a:spcPct val="125000"/>
              </a:lnSpc>
              <a:buFontTx/>
              <a:buChar char="-"/>
            </a:pPr>
            <a:r>
              <a:rPr lang="en-US" sz="1100" dirty="0">
                <a:ln w="3175">
                  <a:noFill/>
                </a:ln>
                <a:solidFill>
                  <a:srgbClr val="4B4B4B"/>
                </a:solidFill>
                <a:latin typeface="Proxima Nova Light" panose="02000506030000020004" pitchFamily="2" charset="0"/>
              </a:rPr>
              <a:t>Implement new services</a:t>
            </a:r>
          </a:p>
        </p:txBody>
      </p:sp>
      <p:sp>
        <p:nvSpPr>
          <p:cNvPr id="112" name="TextBox 111">
            <a:extLst>
              <a:ext uri="{FF2B5EF4-FFF2-40B4-BE49-F238E27FC236}">
                <a16:creationId xmlns:a16="http://schemas.microsoft.com/office/drawing/2014/main" id="{FF9B0208-FE31-E342-BBDD-4294C94D6FE7}"/>
              </a:ext>
            </a:extLst>
          </p:cNvPr>
          <p:cNvSpPr txBox="1"/>
          <p:nvPr/>
        </p:nvSpPr>
        <p:spPr>
          <a:xfrm>
            <a:off x="2231802" y="3849451"/>
            <a:ext cx="2938075" cy="292388"/>
          </a:xfrm>
          <a:prstGeom prst="rect">
            <a:avLst/>
          </a:prstGeom>
          <a:noFill/>
        </p:spPr>
        <p:txBody>
          <a:bodyPr wrap="square" rtlCol="0">
            <a:spAutoFit/>
          </a:bodyPr>
          <a:lstStyle/>
          <a:p>
            <a:r>
              <a:rPr lang="en-US" sz="1300" b="1" dirty="0">
                <a:solidFill>
                  <a:srgbClr val="00457C"/>
                </a:solidFill>
                <a:latin typeface="Brandon Grotesque" panose="020B0503020203060202" pitchFamily="34" charset="77"/>
              </a:rPr>
              <a:t>ENHANCE VOLUNTEER ADVOCACY</a:t>
            </a:r>
          </a:p>
        </p:txBody>
      </p:sp>
      <p:sp>
        <p:nvSpPr>
          <p:cNvPr id="113" name="TextBox 112">
            <a:extLst>
              <a:ext uri="{FF2B5EF4-FFF2-40B4-BE49-F238E27FC236}">
                <a16:creationId xmlns:a16="http://schemas.microsoft.com/office/drawing/2014/main" id="{54616E49-CBF4-7341-930B-5A411A8458A2}"/>
              </a:ext>
            </a:extLst>
          </p:cNvPr>
          <p:cNvSpPr txBox="1"/>
          <p:nvPr/>
        </p:nvSpPr>
        <p:spPr>
          <a:xfrm>
            <a:off x="2243091" y="5217437"/>
            <a:ext cx="3623875" cy="292388"/>
          </a:xfrm>
          <a:prstGeom prst="rect">
            <a:avLst/>
          </a:prstGeom>
          <a:noFill/>
        </p:spPr>
        <p:txBody>
          <a:bodyPr wrap="square" rtlCol="0">
            <a:spAutoFit/>
          </a:bodyPr>
          <a:lstStyle/>
          <a:p>
            <a:r>
              <a:rPr lang="en-US" sz="1300" b="1" dirty="0">
                <a:solidFill>
                  <a:srgbClr val="00457C"/>
                </a:solidFill>
                <a:latin typeface="Brandon Grotesque" panose="020B0503020203060202" pitchFamily="34" charset="77"/>
              </a:rPr>
              <a:t>BOARD &amp; STAFF DEVELOPMENT</a:t>
            </a:r>
          </a:p>
        </p:txBody>
      </p:sp>
      <p:sp>
        <p:nvSpPr>
          <p:cNvPr id="114" name="TextBox 113">
            <a:extLst>
              <a:ext uri="{FF2B5EF4-FFF2-40B4-BE49-F238E27FC236}">
                <a16:creationId xmlns:a16="http://schemas.microsoft.com/office/drawing/2014/main" id="{24112B18-5063-1A4D-9BDB-337D1B517398}"/>
              </a:ext>
            </a:extLst>
          </p:cNvPr>
          <p:cNvSpPr txBox="1"/>
          <p:nvPr/>
        </p:nvSpPr>
        <p:spPr>
          <a:xfrm>
            <a:off x="2177003" y="4138433"/>
            <a:ext cx="3700509" cy="914738"/>
          </a:xfrm>
          <a:prstGeom prst="rect">
            <a:avLst/>
          </a:prstGeom>
          <a:noFill/>
        </p:spPr>
        <p:txBody>
          <a:bodyPr wrap="square" rtlCol="0">
            <a:spAutoFit/>
          </a:bodyPr>
          <a:lstStyle/>
          <a:p>
            <a:pPr marL="171450" indent="-171450">
              <a:lnSpc>
                <a:spcPct val="125000"/>
              </a:lnSpc>
              <a:buFontTx/>
              <a:buChar char="-"/>
            </a:pPr>
            <a:r>
              <a:rPr lang="en-US" sz="1100" dirty="0">
                <a:ln w="3175">
                  <a:noFill/>
                </a:ln>
                <a:solidFill>
                  <a:srgbClr val="4B4B4B"/>
                </a:solidFill>
                <a:latin typeface="Proxima Nova Light" panose="02000506030000020004" pitchFamily="2" charset="0"/>
              </a:rPr>
              <a:t>Increase number of volunteers by 100%</a:t>
            </a:r>
          </a:p>
          <a:p>
            <a:pPr marL="171450" indent="-171450">
              <a:lnSpc>
                <a:spcPct val="125000"/>
              </a:lnSpc>
              <a:buFontTx/>
              <a:buChar char="-"/>
            </a:pPr>
            <a:r>
              <a:rPr lang="en-US" sz="1100" dirty="0">
                <a:ln w="3175">
                  <a:noFill/>
                </a:ln>
                <a:solidFill>
                  <a:srgbClr val="4B4B4B"/>
                </a:solidFill>
                <a:latin typeface="Proxima Nova Light" panose="02000506030000020004" pitchFamily="2" charset="0"/>
              </a:rPr>
              <a:t>Improve volunteer advocacy</a:t>
            </a:r>
          </a:p>
          <a:p>
            <a:pPr marL="171450" indent="-171450">
              <a:lnSpc>
                <a:spcPct val="125000"/>
              </a:lnSpc>
              <a:buFontTx/>
              <a:buChar char="-"/>
            </a:pPr>
            <a:r>
              <a:rPr lang="en-US" sz="1100" dirty="0">
                <a:ln w="3175">
                  <a:noFill/>
                </a:ln>
                <a:solidFill>
                  <a:srgbClr val="4B4B4B"/>
                </a:solidFill>
                <a:latin typeface="Proxima Nova Light" panose="02000506030000020004" pitchFamily="2" charset="0"/>
              </a:rPr>
              <a:t>Provide referrals to community services to volunteers</a:t>
            </a:r>
          </a:p>
          <a:p>
            <a:pPr marL="171450" indent="-171450">
              <a:lnSpc>
                <a:spcPct val="125000"/>
              </a:lnSpc>
              <a:buFontTx/>
              <a:buChar char="-"/>
            </a:pPr>
            <a:r>
              <a:rPr lang="en-US" sz="1100" dirty="0">
                <a:ln w="3175">
                  <a:noFill/>
                </a:ln>
                <a:solidFill>
                  <a:srgbClr val="4B4B4B"/>
                </a:solidFill>
                <a:latin typeface="Proxima Nova Light" panose="02000506030000020004" pitchFamily="2" charset="0"/>
              </a:rPr>
              <a:t>Increase diversity among volunteers</a:t>
            </a:r>
          </a:p>
        </p:txBody>
      </p:sp>
      <p:sp>
        <p:nvSpPr>
          <p:cNvPr id="115" name="TextBox 114">
            <a:extLst>
              <a:ext uri="{FF2B5EF4-FFF2-40B4-BE49-F238E27FC236}">
                <a16:creationId xmlns:a16="http://schemas.microsoft.com/office/drawing/2014/main" id="{CFEB3C2A-7FD2-4649-BE62-8047FBF7563B}"/>
              </a:ext>
            </a:extLst>
          </p:cNvPr>
          <p:cNvSpPr txBox="1"/>
          <p:nvPr/>
        </p:nvSpPr>
        <p:spPr>
          <a:xfrm>
            <a:off x="2242367" y="5430379"/>
            <a:ext cx="3223433" cy="914738"/>
          </a:xfrm>
          <a:prstGeom prst="rect">
            <a:avLst/>
          </a:prstGeom>
          <a:noFill/>
        </p:spPr>
        <p:txBody>
          <a:bodyPr wrap="square" rtlCol="0">
            <a:spAutoFit/>
          </a:bodyPr>
          <a:lstStyle/>
          <a:p>
            <a:pPr marL="171450" indent="-171450">
              <a:lnSpc>
                <a:spcPct val="125000"/>
              </a:lnSpc>
              <a:buFontTx/>
              <a:buChar char="-"/>
            </a:pPr>
            <a:r>
              <a:rPr lang="en-US" sz="1100" dirty="0">
                <a:ln w="3175">
                  <a:noFill/>
                </a:ln>
                <a:solidFill>
                  <a:srgbClr val="4B4B4B"/>
                </a:solidFill>
                <a:latin typeface="Proxima Nova Light" panose="02000506030000020004" pitchFamily="2" charset="0"/>
              </a:rPr>
              <a:t>Improve employee retention</a:t>
            </a:r>
          </a:p>
          <a:p>
            <a:pPr marL="171450" indent="-171450">
              <a:lnSpc>
                <a:spcPct val="125000"/>
              </a:lnSpc>
              <a:buFontTx/>
              <a:buChar char="-"/>
            </a:pPr>
            <a:r>
              <a:rPr lang="en-US" sz="1100" dirty="0">
                <a:ln w="3175">
                  <a:noFill/>
                </a:ln>
                <a:solidFill>
                  <a:srgbClr val="4B4B4B"/>
                </a:solidFill>
                <a:latin typeface="Proxima Nova Light" panose="02000506030000020004" pitchFamily="2" charset="0"/>
              </a:rPr>
              <a:t>Improve diversity of the board and staff</a:t>
            </a:r>
          </a:p>
          <a:p>
            <a:pPr marL="171450" indent="-171450">
              <a:lnSpc>
                <a:spcPct val="125000"/>
              </a:lnSpc>
              <a:buFontTx/>
              <a:buChar char="-"/>
            </a:pPr>
            <a:r>
              <a:rPr lang="en-US" sz="1100" dirty="0">
                <a:ln w="3175">
                  <a:noFill/>
                </a:ln>
                <a:solidFill>
                  <a:srgbClr val="4B4B4B"/>
                </a:solidFill>
                <a:latin typeface="Proxima Nova Light" panose="02000506030000020004" pitchFamily="2" charset="0"/>
              </a:rPr>
              <a:t>Improve board engagement</a:t>
            </a:r>
          </a:p>
          <a:p>
            <a:pPr marL="171450" indent="-171450">
              <a:lnSpc>
                <a:spcPct val="125000"/>
              </a:lnSpc>
              <a:buFontTx/>
              <a:buChar char="-"/>
            </a:pPr>
            <a:endParaRPr lang="en-US" sz="1100" dirty="0">
              <a:ln w="3175">
                <a:noFill/>
              </a:ln>
              <a:solidFill>
                <a:srgbClr val="4B4B4B"/>
              </a:solidFill>
              <a:latin typeface="Proxima Nova Light" panose="02000506030000020004" pitchFamily="2" charset="0"/>
            </a:endParaRPr>
          </a:p>
        </p:txBody>
      </p:sp>
      <p:sp>
        <p:nvSpPr>
          <p:cNvPr id="117" name="Oval 116">
            <a:extLst>
              <a:ext uri="{FF2B5EF4-FFF2-40B4-BE49-F238E27FC236}">
                <a16:creationId xmlns:a16="http://schemas.microsoft.com/office/drawing/2014/main" id="{0588D7EC-C826-344D-B208-505E464BBB4B}"/>
              </a:ext>
            </a:extLst>
          </p:cNvPr>
          <p:cNvSpPr/>
          <p:nvPr/>
        </p:nvSpPr>
        <p:spPr>
          <a:xfrm>
            <a:off x="1678621" y="3829940"/>
            <a:ext cx="408301" cy="40830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2">
            <a:extLst>
              <a:ext uri="{FF2B5EF4-FFF2-40B4-BE49-F238E27FC236}">
                <a16:creationId xmlns:a16="http://schemas.microsoft.com/office/drawing/2014/main" id="{F8C4E5BB-A882-43FA-9CA4-8C474E904ED8}"/>
              </a:ext>
            </a:extLst>
          </p:cNvPr>
          <p:cNvGrpSpPr/>
          <p:nvPr/>
        </p:nvGrpSpPr>
        <p:grpSpPr>
          <a:xfrm>
            <a:off x="1690696" y="2739790"/>
            <a:ext cx="408301" cy="408301"/>
            <a:chOff x="1540462" y="2737047"/>
            <a:chExt cx="408301" cy="408301"/>
          </a:xfrm>
        </p:grpSpPr>
        <p:sp>
          <p:nvSpPr>
            <p:cNvPr id="116" name="Oval 115">
              <a:extLst>
                <a:ext uri="{FF2B5EF4-FFF2-40B4-BE49-F238E27FC236}">
                  <a16:creationId xmlns:a16="http://schemas.microsoft.com/office/drawing/2014/main" id="{43386EB7-68D0-894E-8843-26B120FA5A4F}"/>
                </a:ext>
              </a:extLst>
            </p:cNvPr>
            <p:cNvSpPr/>
            <p:nvPr/>
          </p:nvSpPr>
          <p:spPr>
            <a:xfrm>
              <a:off x="1540462" y="2737047"/>
              <a:ext cx="408301" cy="408301"/>
            </a:xfrm>
            <a:prstGeom prst="ellipse">
              <a:avLst/>
            </a:prstGeom>
            <a:solidFill>
              <a:srgbClr val="0045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9" name="Graphic 118" descr="Network">
              <a:extLst>
                <a:ext uri="{FF2B5EF4-FFF2-40B4-BE49-F238E27FC236}">
                  <a16:creationId xmlns:a16="http://schemas.microsoft.com/office/drawing/2014/main" id="{77D62D39-74BD-634D-AF95-0505FE192AA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82061" y="2761760"/>
              <a:ext cx="338114" cy="338114"/>
            </a:xfrm>
            <a:prstGeom prst="rect">
              <a:avLst/>
            </a:prstGeom>
          </p:spPr>
        </p:pic>
      </p:grpSp>
      <p:sp>
        <p:nvSpPr>
          <p:cNvPr id="122" name="TextBox 121">
            <a:extLst>
              <a:ext uri="{FF2B5EF4-FFF2-40B4-BE49-F238E27FC236}">
                <a16:creationId xmlns:a16="http://schemas.microsoft.com/office/drawing/2014/main" id="{47F1E31C-0040-3343-80CF-792D7DC682E8}"/>
              </a:ext>
            </a:extLst>
          </p:cNvPr>
          <p:cNvSpPr txBox="1"/>
          <p:nvPr/>
        </p:nvSpPr>
        <p:spPr>
          <a:xfrm>
            <a:off x="7263944" y="405444"/>
            <a:ext cx="5852022" cy="707886"/>
          </a:xfrm>
          <a:prstGeom prst="rect">
            <a:avLst/>
          </a:prstGeom>
          <a:noFill/>
        </p:spPr>
        <p:txBody>
          <a:bodyPr wrap="square" rtlCol="0">
            <a:spAutoFit/>
          </a:bodyPr>
          <a:lstStyle/>
          <a:p>
            <a:r>
              <a:rPr lang="en-US" sz="4000" dirty="0">
                <a:solidFill>
                  <a:srgbClr val="00457C"/>
                </a:solidFill>
                <a:latin typeface="Brandon Grotesque Black" panose="020B0A03020203060202" pitchFamily="34" charset="0"/>
                <a:cs typeface="Calibri Light" panose="020F0302020204030204" pitchFamily="34" charset="0"/>
              </a:rPr>
              <a:t>Our Strategic Plan</a:t>
            </a:r>
          </a:p>
        </p:txBody>
      </p:sp>
      <p:sp>
        <p:nvSpPr>
          <p:cNvPr id="123" name="TextBox 122">
            <a:extLst>
              <a:ext uri="{FF2B5EF4-FFF2-40B4-BE49-F238E27FC236}">
                <a16:creationId xmlns:a16="http://schemas.microsoft.com/office/drawing/2014/main" id="{D5612878-4240-4716-BABB-60B43F1FB958}"/>
              </a:ext>
            </a:extLst>
          </p:cNvPr>
          <p:cNvSpPr txBox="1"/>
          <p:nvPr/>
        </p:nvSpPr>
        <p:spPr>
          <a:xfrm>
            <a:off x="7428105" y="2707992"/>
            <a:ext cx="3342472" cy="292388"/>
          </a:xfrm>
          <a:prstGeom prst="rect">
            <a:avLst/>
          </a:prstGeom>
          <a:noFill/>
        </p:spPr>
        <p:txBody>
          <a:bodyPr wrap="square" rtlCol="0">
            <a:spAutoFit/>
          </a:bodyPr>
          <a:lstStyle/>
          <a:p>
            <a:r>
              <a:rPr lang="en-US" sz="1300" b="1" dirty="0">
                <a:solidFill>
                  <a:srgbClr val="00457C"/>
                </a:solidFill>
                <a:latin typeface="Brandon Grotesque" panose="020B0503020203060202" pitchFamily="34" charset="77"/>
              </a:rPr>
              <a:t>INCREASE FUNDING &amp; RESOURCES</a:t>
            </a:r>
          </a:p>
        </p:txBody>
      </p:sp>
      <p:sp>
        <p:nvSpPr>
          <p:cNvPr id="124" name="TextBox 123">
            <a:extLst>
              <a:ext uri="{FF2B5EF4-FFF2-40B4-BE49-F238E27FC236}">
                <a16:creationId xmlns:a16="http://schemas.microsoft.com/office/drawing/2014/main" id="{2627CCC9-C708-4322-AA6D-669BFAE7CD70}"/>
              </a:ext>
            </a:extLst>
          </p:cNvPr>
          <p:cNvSpPr txBox="1"/>
          <p:nvPr/>
        </p:nvSpPr>
        <p:spPr>
          <a:xfrm>
            <a:off x="7428105" y="2959822"/>
            <a:ext cx="3223433" cy="703141"/>
          </a:xfrm>
          <a:prstGeom prst="rect">
            <a:avLst/>
          </a:prstGeom>
          <a:noFill/>
        </p:spPr>
        <p:txBody>
          <a:bodyPr wrap="square" rtlCol="0">
            <a:spAutoFit/>
          </a:bodyPr>
          <a:lstStyle/>
          <a:p>
            <a:pPr marL="171450" indent="-171450">
              <a:lnSpc>
                <a:spcPct val="125000"/>
              </a:lnSpc>
              <a:buFontTx/>
              <a:buChar char="-"/>
            </a:pPr>
            <a:r>
              <a:rPr lang="en-US" sz="1100" dirty="0">
                <a:ln w="3175">
                  <a:noFill/>
                </a:ln>
                <a:solidFill>
                  <a:srgbClr val="4B4B4B"/>
                </a:solidFill>
                <a:latin typeface="Proxima Nova Light" panose="02000506030000020004" pitchFamily="2" charset="0"/>
              </a:rPr>
              <a:t>Increase overall funding by 20% annually</a:t>
            </a:r>
          </a:p>
          <a:p>
            <a:pPr marL="171450" indent="-171450">
              <a:lnSpc>
                <a:spcPct val="125000"/>
              </a:lnSpc>
              <a:buFontTx/>
              <a:buChar char="-"/>
            </a:pPr>
            <a:r>
              <a:rPr lang="en-US" sz="1100" dirty="0">
                <a:ln w="3175">
                  <a:noFill/>
                </a:ln>
                <a:solidFill>
                  <a:srgbClr val="4B4B4B"/>
                </a:solidFill>
                <a:latin typeface="Proxima Nova Light" panose="02000506030000020004" pitchFamily="2" charset="0"/>
              </a:rPr>
              <a:t>Diversify overall funding sources</a:t>
            </a:r>
          </a:p>
          <a:p>
            <a:pPr marL="171450" indent="-171450">
              <a:lnSpc>
                <a:spcPct val="125000"/>
              </a:lnSpc>
              <a:buFontTx/>
              <a:buChar char="-"/>
            </a:pPr>
            <a:r>
              <a:rPr lang="en-US" sz="1100" dirty="0">
                <a:ln w="3175">
                  <a:noFill/>
                </a:ln>
                <a:solidFill>
                  <a:srgbClr val="4B4B4B"/>
                </a:solidFill>
                <a:latin typeface="Proxima Nova Light" panose="02000506030000020004" pitchFamily="2" charset="0"/>
              </a:rPr>
              <a:t>Ensure fiscal responsibility of the organization</a:t>
            </a:r>
          </a:p>
        </p:txBody>
      </p:sp>
      <p:sp>
        <p:nvSpPr>
          <p:cNvPr id="125" name="TextBox 124">
            <a:extLst>
              <a:ext uri="{FF2B5EF4-FFF2-40B4-BE49-F238E27FC236}">
                <a16:creationId xmlns:a16="http://schemas.microsoft.com/office/drawing/2014/main" id="{FE48C8BE-5F27-434E-B113-59609FAA1894}"/>
              </a:ext>
            </a:extLst>
          </p:cNvPr>
          <p:cNvSpPr txBox="1"/>
          <p:nvPr/>
        </p:nvSpPr>
        <p:spPr>
          <a:xfrm>
            <a:off x="7416816" y="3846519"/>
            <a:ext cx="3538399" cy="292388"/>
          </a:xfrm>
          <a:prstGeom prst="rect">
            <a:avLst/>
          </a:prstGeom>
          <a:noFill/>
        </p:spPr>
        <p:txBody>
          <a:bodyPr wrap="square" rtlCol="0">
            <a:spAutoFit/>
          </a:bodyPr>
          <a:lstStyle/>
          <a:p>
            <a:r>
              <a:rPr lang="en-US" sz="1300" b="1" dirty="0">
                <a:solidFill>
                  <a:srgbClr val="00457C"/>
                </a:solidFill>
                <a:latin typeface="Brandon Grotesque" panose="020B0503020203060202" pitchFamily="34" charset="77"/>
              </a:rPr>
              <a:t>IMPROVE STAKEHOLDER RELATIONSHIPS</a:t>
            </a:r>
          </a:p>
        </p:txBody>
      </p:sp>
      <p:sp>
        <p:nvSpPr>
          <p:cNvPr id="127" name="TextBox 126">
            <a:extLst>
              <a:ext uri="{FF2B5EF4-FFF2-40B4-BE49-F238E27FC236}">
                <a16:creationId xmlns:a16="http://schemas.microsoft.com/office/drawing/2014/main" id="{6AEC66A2-6F3B-42EE-886C-B27D90B5C545}"/>
              </a:ext>
            </a:extLst>
          </p:cNvPr>
          <p:cNvSpPr txBox="1"/>
          <p:nvPr/>
        </p:nvSpPr>
        <p:spPr>
          <a:xfrm>
            <a:off x="7505915" y="4147100"/>
            <a:ext cx="3700509" cy="914738"/>
          </a:xfrm>
          <a:prstGeom prst="rect">
            <a:avLst/>
          </a:prstGeom>
          <a:noFill/>
        </p:spPr>
        <p:txBody>
          <a:bodyPr wrap="square" rtlCol="0">
            <a:spAutoFit/>
          </a:bodyPr>
          <a:lstStyle/>
          <a:p>
            <a:pPr marL="171450" indent="-171450">
              <a:lnSpc>
                <a:spcPct val="125000"/>
              </a:lnSpc>
              <a:buFontTx/>
              <a:buChar char="-"/>
            </a:pPr>
            <a:r>
              <a:rPr lang="en-US" sz="1100" dirty="0">
                <a:ln w="3175">
                  <a:noFill/>
                </a:ln>
                <a:solidFill>
                  <a:srgbClr val="4B4B4B"/>
                </a:solidFill>
                <a:latin typeface="Proxima Nova Light" panose="02000506030000020004" pitchFamily="2" charset="0"/>
              </a:rPr>
              <a:t>Increase public awareness</a:t>
            </a:r>
          </a:p>
          <a:p>
            <a:pPr marL="171450" indent="-171450">
              <a:lnSpc>
                <a:spcPct val="125000"/>
              </a:lnSpc>
              <a:buFontTx/>
              <a:buChar char="-"/>
            </a:pPr>
            <a:r>
              <a:rPr lang="en-US" sz="1100" dirty="0">
                <a:ln w="3175">
                  <a:noFill/>
                </a:ln>
                <a:solidFill>
                  <a:srgbClr val="4B4B4B"/>
                </a:solidFill>
                <a:latin typeface="Proxima Nova Light" panose="02000506030000020004" pitchFamily="2" charset="0"/>
              </a:rPr>
              <a:t>Strengthen relationship with DFCS</a:t>
            </a:r>
          </a:p>
          <a:p>
            <a:pPr marL="171450" indent="-171450">
              <a:lnSpc>
                <a:spcPct val="125000"/>
              </a:lnSpc>
              <a:buFontTx/>
              <a:buChar char="-"/>
            </a:pPr>
            <a:r>
              <a:rPr lang="en-US" sz="1100" dirty="0">
                <a:ln w="3175">
                  <a:noFill/>
                </a:ln>
                <a:solidFill>
                  <a:srgbClr val="4B4B4B"/>
                </a:solidFill>
                <a:latin typeface="Proxima Nova Light" panose="02000506030000020004" pitchFamily="2" charset="0"/>
              </a:rPr>
              <a:t>Strengthen relationship with the Juvenile Court</a:t>
            </a:r>
          </a:p>
          <a:p>
            <a:pPr marL="171450" indent="-171450">
              <a:lnSpc>
                <a:spcPct val="125000"/>
              </a:lnSpc>
              <a:buFontTx/>
              <a:buChar char="-"/>
            </a:pPr>
            <a:r>
              <a:rPr lang="en-US" sz="1100" dirty="0">
                <a:ln w="3175">
                  <a:noFill/>
                </a:ln>
                <a:solidFill>
                  <a:srgbClr val="4B4B4B"/>
                </a:solidFill>
                <a:latin typeface="Proxima Nova Light" panose="02000506030000020004" pitchFamily="2" charset="0"/>
              </a:rPr>
              <a:t>Develop community partnerships</a:t>
            </a:r>
          </a:p>
        </p:txBody>
      </p:sp>
      <p:pic>
        <p:nvPicPr>
          <p:cNvPr id="5" name="Graphic 4" descr="Megaphone">
            <a:extLst>
              <a:ext uri="{FF2B5EF4-FFF2-40B4-BE49-F238E27FC236}">
                <a16:creationId xmlns:a16="http://schemas.microsoft.com/office/drawing/2014/main" id="{D08462D4-E843-4E81-9285-D8686284B75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90696" y="3812202"/>
            <a:ext cx="384152" cy="384152"/>
          </a:xfrm>
          <a:prstGeom prst="rect">
            <a:avLst/>
          </a:prstGeom>
        </p:spPr>
      </p:pic>
      <p:grpSp>
        <p:nvGrpSpPr>
          <p:cNvPr id="8" name="Group 7">
            <a:extLst>
              <a:ext uri="{FF2B5EF4-FFF2-40B4-BE49-F238E27FC236}">
                <a16:creationId xmlns:a16="http://schemas.microsoft.com/office/drawing/2014/main" id="{EEF94D96-2A4C-4636-9B45-367FB9996F88}"/>
              </a:ext>
            </a:extLst>
          </p:cNvPr>
          <p:cNvGrpSpPr/>
          <p:nvPr/>
        </p:nvGrpSpPr>
        <p:grpSpPr>
          <a:xfrm>
            <a:off x="1690695" y="5217437"/>
            <a:ext cx="408301" cy="408301"/>
            <a:chOff x="1540462" y="4955330"/>
            <a:chExt cx="408301" cy="408301"/>
          </a:xfrm>
        </p:grpSpPr>
        <p:sp>
          <p:nvSpPr>
            <p:cNvPr id="118" name="Oval 117">
              <a:extLst>
                <a:ext uri="{FF2B5EF4-FFF2-40B4-BE49-F238E27FC236}">
                  <a16:creationId xmlns:a16="http://schemas.microsoft.com/office/drawing/2014/main" id="{52E133F2-28E2-FD46-868D-F71A6EA3B28B}"/>
                </a:ext>
              </a:extLst>
            </p:cNvPr>
            <p:cNvSpPr/>
            <p:nvPr/>
          </p:nvSpPr>
          <p:spPr>
            <a:xfrm>
              <a:off x="1540462" y="4955330"/>
              <a:ext cx="408301" cy="408301"/>
            </a:xfrm>
            <a:prstGeom prst="ellipse">
              <a:avLst/>
            </a:prstGeom>
            <a:solidFill>
              <a:srgbClr val="0045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Graphic 6" descr="Users">
              <a:extLst>
                <a:ext uri="{FF2B5EF4-FFF2-40B4-BE49-F238E27FC236}">
                  <a16:creationId xmlns:a16="http://schemas.microsoft.com/office/drawing/2014/main" id="{936DEDE2-0C4A-4653-86C9-713B2CD6BC7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95040" y="5005284"/>
              <a:ext cx="308392" cy="308392"/>
            </a:xfrm>
            <a:prstGeom prst="rect">
              <a:avLst/>
            </a:prstGeom>
          </p:spPr>
        </p:pic>
      </p:grpSp>
      <p:grpSp>
        <p:nvGrpSpPr>
          <p:cNvPr id="13" name="Group 12">
            <a:extLst>
              <a:ext uri="{FF2B5EF4-FFF2-40B4-BE49-F238E27FC236}">
                <a16:creationId xmlns:a16="http://schemas.microsoft.com/office/drawing/2014/main" id="{EA2B431D-F331-447D-864F-FC26A012CDF2}"/>
              </a:ext>
            </a:extLst>
          </p:cNvPr>
          <p:cNvGrpSpPr/>
          <p:nvPr/>
        </p:nvGrpSpPr>
        <p:grpSpPr>
          <a:xfrm>
            <a:off x="6887039" y="2693842"/>
            <a:ext cx="408301" cy="408301"/>
            <a:chOff x="6722634" y="2737047"/>
            <a:chExt cx="408301" cy="408301"/>
          </a:xfrm>
        </p:grpSpPr>
        <p:sp>
          <p:nvSpPr>
            <p:cNvPr id="130" name="Oval 129">
              <a:extLst>
                <a:ext uri="{FF2B5EF4-FFF2-40B4-BE49-F238E27FC236}">
                  <a16:creationId xmlns:a16="http://schemas.microsoft.com/office/drawing/2014/main" id="{21794C94-EA83-4FA5-823F-4204A1BDF1BD}"/>
                </a:ext>
              </a:extLst>
            </p:cNvPr>
            <p:cNvSpPr/>
            <p:nvPr/>
          </p:nvSpPr>
          <p:spPr>
            <a:xfrm>
              <a:off x="6722634" y="2737047"/>
              <a:ext cx="408301" cy="408301"/>
            </a:xfrm>
            <a:prstGeom prst="ellipse">
              <a:avLst/>
            </a:prstGeom>
            <a:solidFill>
              <a:srgbClr val="0045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Graphic 9" descr="Upward trend">
              <a:extLst>
                <a:ext uri="{FF2B5EF4-FFF2-40B4-BE49-F238E27FC236}">
                  <a16:creationId xmlns:a16="http://schemas.microsoft.com/office/drawing/2014/main" id="{7648066A-B8EE-42AA-A5A1-FD7BAF4A3B7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754029" y="2756633"/>
              <a:ext cx="345510" cy="345510"/>
            </a:xfrm>
            <a:prstGeom prst="rect">
              <a:avLst/>
            </a:prstGeom>
          </p:spPr>
        </p:pic>
      </p:grpSp>
      <p:grpSp>
        <p:nvGrpSpPr>
          <p:cNvPr id="14" name="Group 13">
            <a:extLst>
              <a:ext uri="{FF2B5EF4-FFF2-40B4-BE49-F238E27FC236}">
                <a16:creationId xmlns:a16="http://schemas.microsoft.com/office/drawing/2014/main" id="{33DEF46C-0C74-4B91-8C12-11BD35553B00}"/>
              </a:ext>
            </a:extLst>
          </p:cNvPr>
          <p:cNvGrpSpPr/>
          <p:nvPr/>
        </p:nvGrpSpPr>
        <p:grpSpPr>
          <a:xfrm>
            <a:off x="6918434" y="3827517"/>
            <a:ext cx="408301" cy="408301"/>
            <a:chOff x="6722634" y="3874132"/>
            <a:chExt cx="408301" cy="408301"/>
          </a:xfrm>
        </p:grpSpPr>
        <p:sp>
          <p:nvSpPr>
            <p:cNvPr id="131" name="Oval 130">
              <a:extLst>
                <a:ext uri="{FF2B5EF4-FFF2-40B4-BE49-F238E27FC236}">
                  <a16:creationId xmlns:a16="http://schemas.microsoft.com/office/drawing/2014/main" id="{A89132A0-8297-4745-8E52-66BD289C6A78}"/>
                </a:ext>
              </a:extLst>
            </p:cNvPr>
            <p:cNvSpPr/>
            <p:nvPr/>
          </p:nvSpPr>
          <p:spPr>
            <a:xfrm>
              <a:off x="6722634" y="3874132"/>
              <a:ext cx="408301" cy="40830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Graphic 11" descr="Group brainstorm">
              <a:extLst>
                <a:ext uri="{FF2B5EF4-FFF2-40B4-BE49-F238E27FC236}">
                  <a16:creationId xmlns:a16="http://schemas.microsoft.com/office/drawing/2014/main" id="{70D81E3E-202D-4001-836C-15E3831E9DE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759723" y="3880672"/>
              <a:ext cx="334122" cy="334122"/>
            </a:xfrm>
            <a:prstGeom prst="rect">
              <a:avLst/>
            </a:prstGeom>
          </p:spPr>
        </p:pic>
      </p:grpSp>
    </p:spTree>
    <p:extLst>
      <p:ext uri="{BB962C8B-B14F-4D97-AF65-F5344CB8AC3E}">
        <p14:creationId xmlns:p14="http://schemas.microsoft.com/office/powerpoint/2010/main" val="18298751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C831D-F298-4B17-A67E-EFF493C5B931}"/>
              </a:ext>
            </a:extLst>
          </p:cNvPr>
          <p:cNvSpPr>
            <a:spLocks noGrp="1"/>
          </p:cNvSpPr>
          <p:nvPr>
            <p:ph type="ctrTitle"/>
          </p:nvPr>
        </p:nvSpPr>
        <p:spPr>
          <a:xfrm>
            <a:off x="1524000" y="2630318"/>
            <a:ext cx="7304314" cy="1600200"/>
          </a:xfrm>
        </p:spPr>
        <p:txBody>
          <a:bodyPr/>
          <a:lstStyle/>
          <a:p>
            <a:r>
              <a:rPr lang="en-US" dirty="0"/>
              <a:t>The Savannah CASA Program</a:t>
            </a:r>
          </a:p>
        </p:txBody>
      </p:sp>
    </p:spTree>
    <p:extLst>
      <p:ext uri="{BB962C8B-B14F-4D97-AF65-F5344CB8AC3E}">
        <p14:creationId xmlns:p14="http://schemas.microsoft.com/office/powerpoint/2010/main" val="2387609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half" idx="2"/>
          </p:nvPr>
        </p:nvSpPr>
        <p:spPr>
          <a:xfrm>
            <a:off x="609601" y="2112266"/>
            <a:ext cx="4662542" cy="3944923"/>
          </a:xfrm>
        </p:spPr>
        <p:txBody>
          <a:bodyPr/>
          <a:lstStyle/>
          <a:p>
            <a:r>
              <a:rPr lang="en-US" sz="2800" dirty="0">
                <a:solidFill>
                  <a:srgbClr val="000000"/>
                </a:solidFill>
              </a:rPr>
              <a:t>Court Appointed Special Advocates (CASA) are volunteers appointed by the Chatham County Juvenile Court to advocate for the best interests of children who have experienced abuse or neglect.</a:t>
            </a:r>
          </a:p>
          <a:p>
            <a:endParaRPr lang="en-US" dirty="0"/>
          </a:p>
        </p:txBody>
      </p:sp>
      <p:sp>
        <p:nvSpPr>
          <p:cNvPr id="7" name="Title 6"/>
          <p:cNvSpPr>
            <a:spLocks noGrp="1"/>
          </p:cNvSpPr>
          <p:nvPr>
            <p:ph type="title"/>
          </p:nvPr>
        </p:nvSpPr>
        <p:spPr/>
        <p:txBody>
          <a:bodyPr/>
          <a:lstStyle/>
          <a:p>
            <a:r>
              <a:rPr lang="en-US" dirty="0"/>
              <a:t>What is a CASA Volunteer?</a:t>
            </a:r>
          </a:p>
        </p:txBody>
      </p:sp>
      <p:pic>
        <p:nvPicPr>
          <p:cNvPr id="3" name="Picture Placeholder 2"/>
          <p:cNvPicPr>
            <a:picLocks noGrp="1" noChangeAspect="1"/>
          </p:cNvPicPr>
          <p:nvPr>
            <p:ph type="pic" idx="1"/>
          </p:nvPr>
        </p:nvPicPr>
        <p:blipFill>
          <a:blip r:embed="rId3" cstate="print">
            <a:extLst>
              <a:ext uri="{28A0092B-C50C-407E-A947-70E740481C1C}">
                <a14:useLocalDpi xmlns:a14="http://schemas.microsoft.com/office/drawing/2010/main" val="0"/>
              </a:ext>
            </a:extLst>
          </a:blip>
          <a:stretch>
            <a:fillRect/>
          </a:stretch>
        </p:blipFill>
        <p:spPr>
          <a:xfrm>
            <a:off x="6108879" y="2177581"/>
            <a:ext cx="5473520" cy="3649013"/>
          </a:xfrm>
        </p:spPr>
      </p:pic>
    </p:spTree>
    <p:extLst>
      <p:ext uri="{BB962C8B-B14F-4D97-AF65-F5344CB8AC3E}">
        <p14:creationId xmlns:p14="http://schemas.microsoft.com/office/powerpoint/2010/main" val="32475565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half" idx="2"/>
          </p:nvPr>
        </p:nvSpPr>
        <p:spPr>
          <a:xfrm>
            <a:off x="378640" y="1838325"/>
            <a:ext cx="5473519" cy="4333875"/>
          </a:xfrm>
        </p:spPr>
        <p:txBody>
          <a:bodyPr/>
          <a:lstStyle/>
          <a:p>
            <a:r>
              <a:rPr lang="en-US" sz="2400" dirty="0">
                <a:solidFill>
                  <a:srgbClr val="000000"/>
                </a:solidFill>
              </a:rPr>
              <a:t>A CASA Volunteer: </a:t>
            </a:r>
          </a:p>
          <a:p>
            <a:pPr marL="342900" indent="-342900">
              <a:buFont typeface="Arial" panose="020B0604020202020204" pitchFamily="34" charset="0"/>
              <a:buChar char="•"/>
            </a:pPr>
            <a:r>
              <a:rPr lang="en-US" dirty="0">
                <a:solidFill>
                  <a:srgbClr val="000000"/>
                </a:solidFill>
              </a:rPr>
              <a:t>Spends time monthly with their assigned child(ren).</a:t>
            </a:r>
          </a:p>
          <a:p>
            <a:pPr marL="342900" indent="-342900">
              <a:buFont typeface="Arial" panose="020B0604020202020204" pitchFamily="34" charset="0"/>
              <a:buChar char="•"/>
            </a:pPr>
            <a:r>
              <a:rPr lang="en-US" dirty="0">
                <a:solidFill>
                  <a:srgbClr val="000000"/>
                </a:solidFill>
              </a:rPr>
              <a:t>Has access to all of the child(ren)’s records.</a:t>
            </a:r>
          </a:p>
          <a:p>
            <a:pPr marL="342900" indent="-342900">
              <a:buFont typeface="Arial" panose="020B0604020202020204" pitchFamily="34" charset="0"/>
              <a:buChar char="•"/>
            </a:pPr>
            <a:r>
              <a:rPr lang="en-US" dirty="0">
                <a:solidFill>
                  <a:srgbClr val="000000"/>
                </a:solidFill>
              </a:rPr>
              <a:t>Speaks with teachers, family members, counselors, caseworkers, medical professionals, foster parents, etc. </a:t>
            </a:r>
          </a:p>
          <a:p>
            <a:pPr marL="342900" indent="-342900">
              <a:buFont typeface="Arial" panose="020B0604020202020204" pitchFamily="34" charset="0"/>
              <a:buChar char="•"/>
            </a:pPr>
            <a:r>
              <a:rPr lang="en-US" dirty="0">
                <a:solidFill>
                  <a:srgbClr val="000000"/>
                </a:solidFill>
              </a:rPr>
              <a:t>Evaluates all areas of the child’s life to ensure that their needs are being met educationally, emotionally, psychologically, and physically.</a:t>
            </a:r>
          </a:p>
        </p:txBody>
      </p:sp>
      <p:sp>
        <p:nvSpPr>
          <p:cNvPr id="7" name="Title 6"/>
          <p:cNvSpPr>
            <a:spLocks noGrp="1"/>
          </p:cNvSpPr>
          <p:nvPr>
            <p:ph type="title"/>
          </p:nvPr>
        </p:nvSpPr>
        <p:spPr/>
        <p:txBody>
          <a:bodyPr/>
          <a:lstStyle/>
          <a:p>
            <a:r>
              <a:rPr lang="en-US" dirty="0"/>
              <a:t>Being a CASA</a:t>
            </a:r>
          </a:p>
        </p:txBody>
      </p:sp>
      <p:pic>
        <p:nvPicPr>
          <p:cNvPr id="3" name="Picture Placeholder 2"/>
          <p:cNvPicPr>
            <a:picLocks noGrp="1" noChangeAspect="1"/>
          </p:cNvPicPr>
          <p:nvPr>
            <p:ph type="pic" idx="1"/>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8084403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5883C-59C5-4144-BB34-3914757A7D88}"/>
              </a:ext>
            </a:extLst>
          </p:cNvPr>
          <p:cNvSpPr>
            <a:spLocks noGrp="1"/>
          </p:cNvSpPr>
          <p:nvPr>
            <p:ph type="ctrTitle"/>
          </p:nvPr>
        </p:nvSpPr>
        <p:spPr/>
        <p:txBody>
          <a:bodyPr/>
          <a:lstStyle/>
          <a:p>
            <a:r>
              <a:rPr lang="en-US" sz="5400" dirty="0"/>
              <a:t>Supervised Visitation &amp; Family Support</a:t>
            </a:r>
          </a:p>
        </p:txBody>
      </p:sp>
    </p:spTree>
    <p:extLst>
      <p:ext uri="{BB962C8B-B14F-4D97-AF65-F5344CB8AC3E}">
        <p14:creationId xmlns:p14="http://schemas.microsoft.com/office/powerpoint/2010/main" val="28779062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3522E999-BFE8-4C2A-8C40-9A73E4C99C8D}"/>
              </a:ext>
            </a:extLst>
          </p:cNvPr>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12559" r="12559"/>
          <a:stretch>
            <a:fillRect/>
          </a:stretch>
        </p:blipFill>
        <p:spPr/>
      </p:pic>
      <p:sp>
        <p:nvSpPr>
          <p:cNvPr id="3" name="Title 2">
            <a:extLst>
              <a:ext uri="{FF2B5EF4-FFF2-40B4-BE49-F238E27FC236}">
                <a16:creationId xmlns:a16="http://schemas.microsoft.com/office/drawing/2014/main" id="{490F8EE7-13FC-4242-839E-2FD69FE18C01}"/>
              </a:ext>
            </a:extLst>
          </p:cNvPr>
          <p:cNvSpPr>
            <a:spLocks noGrp="1"/>
          </p:cNvSpPr>
          <p:nvPr>
            <p:ph type="title"/>
          </p:nvPr>
        </p:nvSpPr>
        <p:spPr>
          <a:xfrm>
            <a:off x="755373" y="2622640"/>
            <a:ext cx="4651513" cy="1600200"/>
          </a:xfrm>
        </p:spPr>
        <p:txBody>
          <a:bodyPr/>
          <a:lstStyle/>
          <a:p>
            <a:r>
              <a:rPr lang="en-US" dirty="0">
                <a:latin typeface="Proxima Nova Rg" panose="02000506030000020004" pitchFamily="50" charset="0"/>
              </a:rPr>
              <a:t>Today, there are </a:t>
            </a:r>
            <a:br>
              <a:rPr lang="en-US" dirty="0"/>
            </a:br>
            <a:r>
              <a:rPr lang="en-US" sz="5400" dirty="0">
                <a:solidFill>
                  <a:srgbClr val="EE3124"/>
                </a:solidFill>
                <a:latin typeface="Proxima Nova Rg" panose="02000506030000020004" pitchFamily="50" charset="0"/>
                <a:cs typeface="Calibri Light" panose="020F0302020204030204" pitchFamily="34" charset="0"/>
              </a:rPr>
              <a:t>308 CHILDREN </a:t>
            </a:r>
            <a:br>
              <a:rPr lang="en-US" dirty="0"/>
            </a:br>
            <a:r>
              <a:rPr lang="en-US" dirty="0">
                <a:latin typeface="Proxima Nova Rg" panose="02000506030000020004" pitchFamily="50" charset="0"/>
              </a:rPr>
              <a:t>in foster care </a:t>
            </a:r>
            <a:br>
              <a:rPr lang="en-US" dirty="0">
                <a:latin typeface="Proxima Nova Rg" panose="02000506030000020004" pitchFamily="50" charset="0"/>
              </a:rPr>
            </a:br>
            <a:r>
              <a:rPr lang="en-US" dirty="0">
                <a:latin typeface="Proxima Nova Rg" panose="02000506030000020004" pitchFamily="50" charset="0"/>
              </a:rPr>
              <a:t>in Chatham County</a:t>
            </a:r>
            <a:r>
              <a:rPr lang="en-US" dirty="0"/>
              <a:t>.</a:t>
            </a:r>
          </a:p>
        </p:txBody>
      </p:sp>
      <p:sp>
        <p:nvSpPr>
          <p:cNvPr id="7" name="Text Placeholder 7">
            <a:extLst>
              <a:ext uri="{FF2B5EF4-FFF2-40B4-BE49-F238E27FC236}">
                <a16:creationId xmlns:a16="http://schemas.microsoft.com/office/drawing/2014/main" id="{5BF5CC75-8159-4302-83B7-23CE4AA53EF7}"/>
              </a:ext>
            </a:extLst>
          </p:cNvPr>
          <p:cNvSpPr txBox="1">
            <a:spLocks/>
          </p:cNvSpPr>
          <p:nvPr/>
        </p:nvSpPr>
        <p:spPr>
          <a:xfrm>
            <a:off x="755373" y="4969832"/>
            <a:ext cx="5939625" cy="1997427"/>
          </a:xfrm>
          <a:prstGeom prst="rect">
            <a:avLst/>
          </a:prstGeom>
        </p:spPr>
        <p:txBody>
          <a:bodyPr lIns="0" rIns="0" anchor="t"/>
          <a:lstStyle>
            <a:lvl1pPr marL="228600" indent="-228600" algn="l" defTabSz="914400" rtl="0" eaLnBrk="1" latinLnBrk="0" hangingPunct="1">
              <a:lnSpc>
                <a:spcPct val="110000"/>
              </a:lnSpc>
              <a:spcBef>
                <a:spcPts val="600"/>
              </a:spcBef>
              <a:spcAft>
                <a:spcPts val="600"/>
              </a:spcAft>
              <a:buClr>
                <a:schemeClr val="tx1"/>
              </a:buClr>
              <a:buSzPct val="140000"/>
              <a:buFont typeface="Arial" panose="020B0604020202020204" pitchFamily="34" charset="0"/>
              <a:buChar char="•"/>
              <a:defRPr sz="2000" kern="1200">
                <a:solidFill>
                  <a:schemeClr val="tx1"/>
                </a:solidFill>
                <a:latin typeface="+mn-lt"/>
                <a:ea typeface="+mn-ea"/>
                <a:cs typeface="+mn-cs"/>
              </a:defRPr>
            </a:lvl1pPr>
            <a:lvl2pPr marL="800100" indent="-338138" algn="l" defTabSz="914400" rtl="0" eaLnBrk="1" latinLnBrk="0" hangingPunct="1">
              <a:lnSpc>
                <a:spcPct val="110000"/>
              </a:lnSpc>
              <a:spcBef>
                <a:spcPts val="600"/>
              </a:spcBef>
              <a:spcAft>
                <a:spcPts val="600"/>
              </a:spcAft>
              <a:buClr>
                <a:schemeClr val="tx1"/>
              </a:buClr>
              <a:buFont typeface="Georgia" panose="02040502050405020303" pitchFamily="18" charset="0"/>
              <a:buChar char="—"/>
              <a:defRPr sz="2000" kern="1200">
                <a:solidFill>
                  <a:schemeClr val="tx1"/>
                </a:solidFill>
                <a:latin typeface="+mn-lt"/>
                <a:ea typeface="+mn-ea"/>
                <a:cs typeface="+mn-cs"/>
              </a:defRPr>
            </a:lvl2pPr>
            <a:lvl3pPr marL="1200150" indent="-225425" algn="l" defTabSz="914400" rtl="0" eaLnBrk="1" latinLnBrk="0" hangingPunct="1">
              <a:lnSpc>
                <a:spcPct val="110000"/>
              </a:lnSpc>
              <a:spcBef>
                <a:spcPts val="600"/>
              </a:spcBef>
              <a:spcAft>
                <a:spcPts val="600"/>
              </a:spcAft>
              <a:buFont typeface="Calibri" panose="020F0502020204030204" pitchFamily="34" charset="0"/>
              <a:buChar char="–"/>
              <a:defRPr sz="2000" kern="1200">
                <a:solidFill>
                  <a:schemeClr val="tx1"/>
                </a:solidFill>
                <a:latin typeface="+mn-lt"/>
                <a:ea typeface="+mn-ea"/>
                <a:cs typeface="+mn-cs"/>
              </a:defRPr>
            </a:lvl3pPr>
            <a:lvl4pPr marL="1657350" indent="-236538" algn="l" defTabSz="914400" rtl="0" eaLnBrk="1" latinLnBrk="0" hangingPunct="1">
              <a:lnSpc>
                <a:spcPct val="110000"/>
              </a:lnSpc>
              <a:spcBef>
                <a:spcPts val="600"/>
              </a:spcBef>
              <a:spcAft>
                <a:spcPts val="600"/>
              </a:spcAft>
              <a:buSzPct val="120000"/>
              <a:buFont typeface="Arial" panose="020B0604020202020204" pitchFamily="34" charset="0"/>
              <a:buChar char="◦"/>
              <a:tabLst>
                <a:tab pos="1657350" algn="l"/>
              </a:tabLst>
              <a:defRPr sz="2000" kern="1200">
                <a:solidFill>
                  <a:schemeClr val="tx1"/>
                </a:solidFill>
                <a:latin typeface="+mn-lt"/>
                <a:ea typeface="+mn-ea"/>
                <a:cs typeface="+mn-cs"/>
              </a:defRPr>
            </a:lvl4pPr>
            <a:lvl5pPr marL="2114550" indent="-225425" algn="l" defTabSz="914400" rtl="0" eaLnBrk="1" latinLnBrk="0" hangingPunct="1">
              <a:lnSpc>
                <a:spcPct val="110000"/>
              </a:lnSpc>
              <a:spcBef>
                <a:spcPts val="600"/>
              </a:spcBef>
              <a:spcAft>
                <a:spcPts val="60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0"/>
              </a:spcAft>
              <a:buNone/>
            </a:pPr>
            <a:r>
              <a:rPr lang="en-US" sz="4400" dirty="0">
                <a:solidFill>
                  <a:srgbClr val="EE3124"/>
                </a:solidFill>
                <a:latin typeface="Proxima Nova Rg" panose="02000506030000020004" pitchFamily="50" charset="0"/>
                <a:cs typeface="Calibri" panose="020F0502020204030204" pitchFamily="34" charset="0"/>
              </a:rPr>
              <a:t>93% </a:t>
            </a:r>
            <a:r>
              <a:rPr lang="en-US" sz="1800" dirty="0">
                <a:solidFill>
                  <a:srgbClr val="00447C"/>
                </a:solidFill>
                <a:latin typeface="Proxima Nova Rg" panose="02000506030000020004" pitchFamily="50" charset="0"/>
              </a:rPr>
              <a:t>served by Savannah CASA</a:t>
            </a:r>
          </a:p>
        </p:txBody>
      </p:sp>
    </p:spTree>
    <p:extLst>
      <p:ext uri="{BB962C8B-B14F-4D97-AF65-F5344CB8AC3E}">
        <p14:creationId xmlns:p14="http://schemas.microsoft.com/office/powerpoint/2010/main" val="361274899"/>
      </p:ext>
    </p:extLst>
  </p:cSld>
  <p:clrMapOvr>
    <a:masterClrMapping/>
  </p:clrMapOvr>
</p:sld>
</file>

<file path=ppt/theme/theme1.xml><?xml version="1.0" encoding="utf-8"?>
<a:theme xmlns:a="http://schemas.openxmlformats.org/drawingml/2006/main" name="CASA_GAL_Theme">
  <a:themeElements>
    <a:clrScheme name="CASA/GAL Theme">
      <a:dk1>
        <a:srgbClr val="4B4B4B"/>
      </a:dk1>
      <a:lt1>
        <a:srgbClr val="FFFFFF"/>
      </a:lt1>
      <a:dk2>
        <a:srgbClr val="00447C"/>
      </a:dk2>
      <a:lt2>
        <a:srgbClr val="FFFFFF"/>
      </a:lt2>
      <a:accent1>
        <a:srgbClr val="00447C"/>
      </a:accent1>
      <a:accent2>
        <a:srgbClr val="EE3124"/>
      </a:accent2>
      <a:accent3>
        <a:srgbClr val="81D4F7"/>
      </a:accent3>
      <a:accent4>
        <a:srgbClr val="FFCF31"/>
      </a:accent4>
      <a:accent5>
        <a:srgbClr val="00B8A5"/>
      </a:accent5>
      <a:accent6>
        <a:srgbClr val="F99E49"/>
      </a:accent6>
      <a:hlink>
        <a:srgbClr val="EE3124"/>
      </a:hlink>
      <a:folHlink>
        <a:srgbClr val="00447C"/>
      </a:folHlink>
    </a:clrScheme>
    <a:fontScheme name="CASA/GAL Theme">
      <a:majorFont>
        <a:latin typeface="Calibri Light"/>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2C632D9C-0053-4A47-81CD-06F1FA26CE14}" vid="{94422482-3C05-4963-BAD9-085E825EC82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CASAGAL_PowerPoint_Template</Template>
  <TotalTime>3878</TotalTime>
  <Words>589</Words>
  <Application>Microsoft Office PowerPoint</Application>
  <PresentationFormat>Widescreen</PresentationFormat>
  <Paragraphs>87</Paragraphs>
  <Slides>17</Slides>
  <Notes>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17</vt:i4>
      </vt:variant>
    </vt:vector>
  </HeadingPairs>
  <TitlesOfParts>
    <vt:vector size="26" baseType="lpstr">
      <vt:lpstr>Arial</vt:lpstr>
      <vt:lpstr>Brandon Grotesque</vt:lpstr>
      <vt:lpstr>Brandon Grotesque Black</vt:lpstr>
      <vt:lpstr>Calibri</vt:lpstr>
      <vt:lpstr>Calibri Light</vt:lpstr>
      <vt:lpstr>Georgia</vt:lpstr>
      <vt:lpstr>Proxima Nova Light</vt:lpstr>
      <vt:lpstr>Proxima Nova Rg</vt:lpstr>
      <vt:lpstr>CASA_GAL_Theme</vt:lpstr>
      <vt:lpstr>Overview of Brightside Child &amp; Family Advocacy</vt:lpstr>
      <vt:lpstr>Thirty Years of Advocacy</vt:lpstr>
      <vt:lpstr>PowerPoint Presentation</vt:lpstr>
      <vt:lpstr>PowerPoint Presentation</vt:lpstr>
      <vt:lpstr>The Savannah CASA Program</vt:lpstr>
      <vt:lpstr>What is a CASA Volunteer?</vt:lpstr>
      <vt:lpstr>Being a CASA</vt:lpstr>
      <vt:lpstr>Supervised Visitation &amp; Family Support</vt:lpstr>
      <vt:lpstr>Today, there are  308 CHILDREN  in foster care  in Chatham County.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Change a Child’s Story</dc:title>
  <dc:creator>Kate Blair</dc:creator>
  <cp:lastModifiedBy>Kate Blair</cp:lastModifiedBy>
  <cp:revision>47</cp:revision>
  <dcterms:created xsi:type="dcterms:W3CDTF">2019-10-23T15:08:41Z</dcterms:created>
  <dcterms:modified xsi:type="dcterms:W3CDTF">2022-05-02T12:27:52Z</dcterms:modified>
</cp:coreProperties>
</file>